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2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444" autoAdjust="0"/>
  </p:normalViewPr>
  <p:slideViewPr>
    <p:cSldViewPr snapToGrid="0">
      <p:cViewPr varScale="1">
        <p:scale>
          <a:sx n="88" d="100"/>
          <a:sy n="88" d="100"/>
        </p:scale>
        <p:origin x="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9F804-796B-4C4D-A309-1E03D00B3399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DA343-8F01-4058-9F86-170CD99E1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5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C549C-0D1F-489F-94AF-93FDB023F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3737F9-1F5F-49D0-A176-D0DB77309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7B369-5426-4F73-9570-BCF461DF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F714-0363-47B3-B246-D34C67808DBA}" type="datetimeFigureOut">
              <a:rPr lang="en-US" smtClean="0"/>
              <a:t>8/29/2025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4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AE8D8-8089-4954-8E7F-2BB947558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B56BF0-19BB-4DD0-A2B4-D90ADBC08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08918-050A-40A8-94D1-1E514085C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F714-0363-47B3-B246-D34C67808DBA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47524-355D-4C9E-B3AD-E4BCE5966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E0736-6A3F-477B-B0E4-2E04182AB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F55A-D326-48A8-ACAF-8857A182F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2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B3BFB9-B062-4434-9387-CE834396EE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229A2D-076F-4DA1-A98D-821E6BDB4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D455B-F940-4911-8472-3C4B482C9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F714-0363-47B3-B246-D34C67808DBA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4CA23-9776-48F0-8E90-1FE49148C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F5D41-2B86-441B-A41C-C84E0F7A7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F55A-D326-48A8-ACAF-8857A182F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9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66B9E-0660-4008-AF53-408C9C4CB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F9005-3BC3-4868-916F-AB42D6DD5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A972E-3307-48AF-8A2E-1B0D9B378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F714-0363-47B3-B246-D34C67808DBA}" type="datetimeFigureOut">
              <a:rPr lang="en-US" smtClean="0"/>
              <a:t>8/29/2025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0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CE720-3FDC-4F2D-9FF7-FF3F08B6A0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14534-3B3C-469B-9198-ABA64ADA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F714-0363-47B3-B246-D34C67808DBA}" type="datetimeFigureOut">
              <a:rPr lang="en-US" smtClean="0"/>
              <a:t>8/29/2025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5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0EA81-28D5-405D-8FA7-04E2A225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BDF9E-C09A-472E-A4E4-8DEAB5F25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055E1-1DD2-4D4B-A870-881C104CB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8CD0A-984F-40CE-8832-419B8883B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F714-0363-47B3-B246-D34C67808DBA}" type="datetimeFigureOut">
              <a:rPr lang="en-US" smtClean="0"/>
              <a:t>8/29/2025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A1B07-1893-4871-87EC-4784CF39B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988AE-B1F6-4075-8CE6-CE0FAB586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72A00-041A-48A1-BBD8-B7B11A877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3EAE67-F267-4F90-BE23-CA8AB50363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5D39F6-EE94-4DCF-BE24-6DA98D422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E618E1-D608-449E-9BA8-F0CE65746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F714-0363-47B3-B246-D34C67808DBA}" type="datetimeFigureOut">
              <a:rPr lang="en-US" smtClean="0"/>
              <a:t>8/29/2025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1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8B453-81F4-430C-9494-EF64EC2DC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88E4FB-DBDF-4424-90A7-FC9C61448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F714-0363-47B3-B246-D34C67808DBA}" type="datetimeFigureOut">
              <a:rPr lang="en-US" smtClean="0"/>
              <a:t>8/29/2025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1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79D420-960E-493F-9265-C21D3003D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F714-0363-47B3-B246-D34C67808DBA}" type="datetimeFigureOut">
              <a:rPr lang="en-US" smtClean="0"/>
              <a:t>8/29/2025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5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45437-E731-48D8-842B-4E4E9F690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AB6E4-F0C6-4CD0-BB16-6B46E0519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1F040-3ABE-4677-8399-F20363F91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A3783-9595-4B0F-A4E7-D0B9225A2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F714-0363-47B3-B246-D34C67808DBA}" type="datetimeFigureOut">
              <a:rPr lang="en-US" smtClean="0"/>
              <a:t>8/29/2025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7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E9197-67EC-465C-9873-8127C2EF6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A952E4-18BD-4D4A-A03D-325392459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C10E7-B16E-40F6-8C8A-38F59E86F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D9987-FD77-4091-9F9C-7D6FB9F7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F714-0363-47B3-B246-D34C67808DBA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3E8A17-581E-4C70-8316-9850297D7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8A4F7-B5B0-4EBB-A042-E458C63A9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F55A-D326-48A8-ACAF-8857A182F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51328A-B9DA-424C-8A07-030008940ED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D84163-ACB4-46C1-91AA-3F17337EC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2D905-83CC-46A0-AAF6-F91E62F02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FC39C-5739-455F-9BF0-13E75BC23E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1F714-0363-47B3-B246-D34C67808DBA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76D97-A305-44F5-ACDF-7315F0993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8ECFF-9097-4D28-813C-2AFD9B57E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4F55A-D326-48A8-ACAF-8857A182F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7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083023-32CA-496E-A7DB-906FBD975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01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5A1C62-7457-4FDB-9032-ABDCD6853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F8292B-4914-461F-BB99-110DC5FDDEF5}"/>
              </a:ext>
            </a:extLst>
          </p:cNvPr>
          <p:cNvSpPr/>
          <p:nvPr/>
        </p:nvSpPr>
        <p:spPr>
          <a:xfrm rot="20675402">
            <a:off x="-243476" y="1205383"/>
            <a:ext cx="797205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GREAT WASTEWATER TREATMENT TOUR ACROSS IOWA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8E583B-551C-4089-A42B-8D682A6D9EBD}"/>
              </a:ext>
            </a:extLst>
          </p:cNvPr>
          <p:cNvSpPr/>
          <p:nvPr/>
        </p:nvSpPr>
        <p:spPr>
          <a:xfrm>
            <a:off x="9050522" y="172203"/>
            <a:ext cx="167074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BB13E5-2913-4FBC-A3C6-E0C97C7C29BD}"/>
              </a:ext>
            </a:extLst>
          </p:cNvPr>
          <p:cNvSpPr/>
          <p:nvPr/>
        </p:nvSpPr>
        <p:spPr>
          <a:xfrm>
            <a:off x="1134687" y="3685113"/>
            <a:ext cx="167074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2023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56A453-0E7C-4114-A26C-977888488D10}"/>
              </a:ext>
            </a:extLst>
          </p:cNvPr>
          <p:cNvSpPr/>
          <p:nvPr/>
        </p:nvSpPr>
        <p:spPr>
          <a:xfrm>
            <a:off x="8145086" y="3602259"/>
            <a:ext cx="167074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103257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3766D45-7244-47CB-BD2D-D9491F648243}"/>
              </a:ext>
            </a:extLst>
          </p:cNvPr>
          <p:cNvGrpSpPr/>
          <p:nvPr/>
        </p:nvGrpSpPr>
        <p:grpSpPr>
          <a:xfrm>
            <a:off x="4090903" y="2135058"/>
            <a:ext cx="2623656" cy="1934089"/>
            <a:chOff x="4466843" y="3205960"/>
            <a:chExt cx="1758315" cy="114808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7BED7FF-0235-40CB-AC46-D6D06972D2D2}"/>
                </a:ext>
              </a:extLst>
            </p:cNvPr>
            <p:cNvGrpSpPr/>
            <p:nvPr/>
          </p:nvGrpSpPr>
          <p:grpSpPr>
            <a:xfrm>
              <a:off x="4466843" y="3205960"/>
              <a:ext cx="1758315" cy="1148080"/>
              <a:chOff x="7601" y="6"/>
              <a:chExt cx="2769" cy="1808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3A4DD8D-C750-47D4-85AB-0A8E08885853}"/>
                  </a:ext>
                </a:extLst>
              </p:cNvPr>
              <p:cNvSpPr/>
              <p:nvPr/>
            </p:nvSpPr>
            <p:spPr>
              <a:xfrm>
                <a:off x="7601" y="6"/>
                <a:ext cx="2750" cy="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pic>
            <p:nvPicPr>
              <p:cNvPr id="11" name="Shape 4">
                <a:extLst>
                  <a:ext uri="{FF2B5EF4-FFF2-40B4-BE49-F238E27FC236}">
                    <a16:creationId xmlns:a16="http://schemas.microsoft.com/office/drawing/2014/main" id="{641D22D1-C624-412F-BD47-6C8DC598F12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7667" y="732"/>
                <a:ext cx="1643" cy="102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Shape 5">
                <a:extLst>
                  <a:ext uri="{FF2B5EF4-FFF2-40B4-BE49-F238E27FC236}">
                    <a16:creationId xmlns:a16="http://schemas.microsoft.com/office/drawing/2014/main" id="{3AE0F110-7D6D-435F-8D87-F2CD57A2D97B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9167" y="6"/>
                <a:ext cx="1203" cy="180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DB94E8E-613B-48B5-9F9B-62EF7FB53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0209" y="543047"/>
            <a:ext cx="3816761" cy="34250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5BF8F2-582B-4E4B-BE7A-F5B821F092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1865" y="4195577"/>
            <a:ext cx="10020300" cy="19948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32CE4D-1D8E-4A90-ACE6-296777C0C0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6774" y="1812020"/>
            <a:ext cx="1328553" cy="213069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643D69-E0BD-46AC-BE09-48DEE6B7FD37}"/>
              </a:ext>
            </a:extLst>
          </p:cNvPr>
          <p:cNvSpPr/>
          <p:nvPr/>
        </p:nvSpPr>
        <p:spPr>
          <a:xfrm rot="20482987">
            <a:off x="-273267" y="848895"/>
            <a:ext cx="7878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 you have access to low-cost or advanced Field Monitoring equipment?</a:t>
            </a:r>
          </a:p>
        </p:txBody>
      </p:sp>
    </p:spTree>
    <p:extLst>
      <p:ext uri="{BB962C8B-B14F-4D97-AF65-F5344CB8AC3E}">
        <p14:creationId xmlns:p14="http://schemas.microsoft.com/office/powerpoint/2010/main" val="3756838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22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Roboto Slab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Bainter, Kati [DNR]</dc:creator>
  <cp:lastModifiedBy>Tormey, Ed [DNR]</cp:lastModifiedBy>
  <cp:revision>14</cp:revision>
  <dcterms:created xsi:type="dcterms:W3CDTF">2024-05-02T14:54:59Z</dcterms:created>
  <dcterms:modified xsi:type="dcterms:W3CDTF">2025-08-29T18:46:50Z</dcterms:modified>
</cp:coreProperties>
</file>