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</p:sldIdLst>
  <p:sldSz cx="18288000" cy="10287000"/>
  <p:notesSz cx="6858000" cy="9144000"/>
  <p:embeddedFontLst>
    <p:embeddedFont>
      <p:font typeface="Lato" panose="020F0502020204030203" pitchFamily="34" charset="0"/>
      <p:regular r:id="rId3"/>
    </p:embeddedFont>
    <p:embeddedFont>
      <p:font typeface="Lato Bold" panose="020F0502020204030203" pitchFamily="34" charset="0"/>
      <p:regular r:id="rId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 autoAdjust="0"/>
    <p:restoredTop sz="94628" autoAdjust="0"/>
  </p:normalViewPr>
  <p:slideViewPr>
    <p:cSldViewPr>
      <p:cViewPr varScale="1">
        <p:scale>
          <a:sx n="79" d="100"/>
          <a:sy n="79" d="100"/>
        </p:scale>
        <p:origin x="360" y="22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8/27/25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fas-1.itrcweb.org/pfas-training/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pfas-1.itrcweb.org/wp-content/uploads/2023/12/Full-PFAS-Guidance-12.11.2023.pdf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fas-1.itrcweb.org" TargetMode="External"/><Relationship Id="rId5" Type="http://schemas.openxmlformats.org/officeDocument/2006/relationships/hyperlink" Target="https://www.ecos.org/documents/ecos-compendium-of-state-pfas-actions/" TargetMode="External"/><Relationship Id="rId10" Type="http://schemas.openxmlformats.org/officeDocument/2006/relationships/hyperlink" Target="https://www.epa.gov/pfas/interim-guidance-destruction-and-disposal-pfas-and-materials-containing-pfas" TargetMode="External"/><Relationship Id="rId4" Type="http://schemas.openxmlformats.org/officeDocument/2006/relationships/image" Target="../media/image3.png"/><Relationship Id="rId9" Type="http://schemas.openxmlformats.org/officeDocument/2006/relationships/hyperlink" Target="https://pfas-1.itrcweb.org/fact-sheet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8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72049" y="3206488"/>
            <a:ext cx="1983528" cy="1983528"/>
          </a:xfrm>
          <a:custGeom>
            <a:avLst/>
            <a:gdLst/>
            <a:ahLst/>
            <a:cxnLst/>
            <a:rect l="l" t="t" r="r" b="b"/>
            <a:pathLst>
              <a:path w="1983528" h="1983528">
                <a:moveTo>
                  <a:pt x="0" y="0"/>
                </a:moveTo>
                <a:lnTo>
                  <a:pt x="1983528" y="0"/>
                </a:lnTo>
                <a:lnTo>
                  <a:pt x="1983528" y="1983528"/>
                </a:lnTo>
                <a:lnTo>
                  <a:pt x="0" y="198352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6734374" y="6495244"/>
            <a:ext cx="1983528" cy="1983528"/>
          </a:xfrm>
          <a:custGeom>
            <a:avLst/>
            <a:gdLst/>
            <a:ahLst/>
            <a:cxnLst/>
            <a:rect l="l" t="t" r="r" b="b"/>
            <a:pathLst>
              <a:path w="1983528" h="1983528">
                <a:moveTo>
                  <a:pt x="0" y="0"/>
                </a:moveTo>
                <a:lnTo>
                  <a:pt x="1983528" y="0"/>
                </a:lnTo>
                <a:lnTo>
                  <a:pt x="1983528" y="1983528"/>
                </a:lnTo>
                <a:lnTo>
                  <a:pt x="0" y="19835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3942615" y="6280190"/>
            <a:ext cx="1983528" cy="1983528"/>
          </a:xfrm>
          <a:custGeom>
            <a:avLst/>
            <a:gdLst/>
            <a:ahLst/>
            <a:cxnLst/>
            <a:rect l="l" t="t" r="r" b="b"/>
            <a:pathLst>
              <a:path w="1983528" h="1983528">
                <a:moveTo>
                  <a:pt x="0" y="0"/>
                </a:moveTo>
                <a:lnTo>
                  <a:pt x="1983528" y="0"/>
                </a:lnTo>
                <a:lnTo>
                  <a:pt x="1983528" y="1983528"/>
                </a:lnTo>
                <a:lnTo>
                  <a:pt x="0" y="198352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4130306" y="1018927"/>
            <a:ext cx="10027387" cy="882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12"/>
              </a:lnSpc>
            </a:pPr>
            <a:r>
              <a:rPr lang="en-US" sz="6612" b="1">
                <a:solidFill>
                  <a:srgbClr val="FFFFFF"/>
                </a:solidFill>
                <a:latin typeface="Lato Bold"/>
                <a:ea typeface="Lato Bold"/>
                <a:cs typeface="Lato Bold"/>
                <a:sym typeface="Lato Bold"/>
              </a:rPr>
              <a:t>PFAS RESOURCES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48170" y="3246798"/>
            <a:ext cx="7269732" cy="122554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  <a:hlinkClick r:id="rId5" tooltip="https://www.ecos.org/documents/ecos-compendium-of-state-pfas-ac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ECOS Compendium </a:t>
            </a:r>
          </a:p>
          <a:p>
            <a:pPr algn="l">
              <a:lnSpc>
                <a:spcPts val="4900"/>
              </a:lnSpc>
            </a:pPr>
            <a:r>
              <a:rPr lang="en-US" sz="3500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  <a:hlinkClick r:id="rId5" tooltip="https://www.ecos.org/documents/ecos-compendium-of-state-pfas-action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of State PFAS Actions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383697" y="3246798"/>
            <a:ext cx="8224002" cy="3082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  <a:hlinkClick r:id="rId6" tooltip="https://pfas-1.itrcweb.org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ITRC Resources</a:t>
            </a:r>
            <a:r>
              <a:rPr lang="en-US" sz="35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: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  <a:hlinkClick r:id="rId7" tooltip="https://pfas-1.itrcweb.org/wp-content/uploads/2023/12/Full-PFAS-Guidance-12.11.2023.pdf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PFAS Technical and Regulatory Guidance Document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  <a:hlinkClick r:id="rId8" tooltip="https://pfas-1.itrcweb.org/pfas-trainin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Online live and archived trainings</a:t>
            </a:r>
            <a:r>
              <a:rPr lang="en-US" sz="3500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</a:rPr>
              <a:t> </a:t>
            </a:r>
          </a:p>
          <a:p>
            <a:pPr marL="755657" lvl="1" indent="-377829" algn="l">
              <a:lnSpc>
                <a:spcPts val="4900"/>
              </a:lnSpc>
              <a:buFont typeface="Arial"/>
              <a:buChar char="•"/>
            </a:pPr>
            <a:r>
              <a:rPr lang="en-US" sz="3500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  <a:hlinkClick r:id="rId9" tooltip="https://pfas-1.itrcweb.org/fact-sheets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Fact sheets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48170" y="6419044"/>
            <a:ext cx="4884055" cy="18446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</a:pPr>
            <a:r>
              <a:rPr lang="en-US" sz="3500" u="sng" dirty="0">
                <a:solidFill>
                  <a:schemeClr val="bg1"/>
                </a:solidFill>
                <a:latin typeface="Lato"/>
                <a:ea typeface="Lato"/>
                <a:cs typeface="Lato"/>
                <a:sym typeface="Lato"/>
                <a:hlinkClick r:id="rId10" tooltip="https://www.epa.gov/pfas/interim-guidance-destruction-and-disposal-pfas-and-materials-containing-pfas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U.S. EPA Interim Guidance on PFAS Destruction &amp; Disposal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36</Words>
  <Application>Microsoft Macintosh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Lato Bold</vt:lpstr>
      <vt:lpstr>Calibri</vt:lpstr>
      <vt:lpstr>Lato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PFAS Resources</dc:title>
  <cp:lastModifiedBy>Microsoft Office User</cp:lastModifiedBy>
  <cp:revision>2</cp:revision>
  <dcterms:created xsi:type="dcterms:W3CDTF">2006-08-16T00:00:00Z</dcterms:created>
  <dcterms:modified xsi:type="dcterms:W3CDTF">2025-08-27T19:29:28Z</dcterms:modified>
  <dc:identifier>DAGxSc81_uc</dc:identifier>
</cp:coreProperties>
</file>