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D30CF-4BEC-09AA-B162-5CB56F221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FFEB0-713E-5536-72E2-0C2311CE6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E9354-84F3-DF86-71C2-7541128B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3870-9F15-61C5-4CCD-74044063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7CB9B-0A31-787B-E8D7-17A59AFD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2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C7E2-8F12-ED2B-E457-7FDDDE47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E9756-F48E-B71B-F01C-D8A1991C8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0D4C-8C1E-F46F-FAC6-309708BD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AC5AB-25D0-75EA-C1C9-7CDFD1D2E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98C42-579C-13F3-13CC-80E7C599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0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E74B5-0CE5-0D6F-E7C0-31CFF09DC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18C16-6659-579D-51E4-680051ED9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ADFD-F52E-E3AA-D37A-BA59B432D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4036F-F351-C471-42C8-B61AD53A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2E1E-BC55-8C2D-61D9-C50F018A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173F-8E8C-C313-A5AA-C0546B33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A314-7807-A73E-1A33-453BA4EC0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1C197-C49E-F3D5-2E19-7B59ED96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720D7-64AA-A637-9EB2-11705AE8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4E412-7FD5-7A0D-DD7C-4A2FB641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1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AA1E-453C-7416-C877-1CBFC1CE7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F5C3B-ED04-12D1-1632-D4EA01F46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E606-1865-0A20-E7DD-D3DDDCC6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A8270-C60B-4DB3-B400-091806FB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56F23-4DA5-C352-1093-6E88E4E1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3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EB60-F32F-B113-0C34-A0A6FF55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2FB03-311B-F08F-7952-869B9C54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E232A-034E-127A-8C72-5189DFCF7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3DCA4-B48A-9346-961E-BEB68F29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5DCD4-1619-2030-640C-FDCBD109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D5F6C-F621-8410-42C6-D70BC403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0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4464E-71E0-1ABE-3F82-8723FC05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AF920-07E3-57B1-00B0-3CD1C2887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CB7E0-1401-7699-8266-F12459EFD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66FB0-C3FB-04EB-31A3-17FCC689A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6ACDC1-1032-C75E-6DDB-3F7E44FA7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B2652-598E-017A-1F58-73A0C171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BC6E84-6484-7524-22B5-C091D2577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323F9-4893-575A-EC42-B3646B0E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7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B4D3-B6CE-2381-7ED5-794182C4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282E3-701B-A133-696C-68F0125A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088C9-2D5D-36A1-2341-6BC5147E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DEC5B-2708-1121-F35D-EFF6B8A6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96CB4-3587-6814-0C80-58A2E1EE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DC22F-ADB5-F2AE-0204-209E7A5C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22141-304E-B1EA-47E2-DBC7CB9C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4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0309-DF72-E7A1-DA80-D170FC53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9EBC7-F7EF-E7DE-A12D-7B350E77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8E0C2-3D64-BC4E-3DDD-6156F83B5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93A63-9BFB-A6A7-E7E0-1AFD82F9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C05B8-1F1A-F880-D027-A324C357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DF2F5-30B9-E83F-E255-B448A986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3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343D-0872-A671-3657-6DE045F2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A1DC2F-351F-8B9D-953E-ADFBE34C6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56EEE-3D3F-46E4-AA96-45EE5D335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1C827-B1CA-4699-53D7-1D93C889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13C51-5340-8862-F22E-0C19293A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6C790-D2B5-B4A5-FA02-42C37AF1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3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100BC-917F-E3E1-9937-CDF9594B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65324-D840-FBC6-EA82-3B1329ECE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1F8CE-4531-4261-1266-91ED85C27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3CA406-5D76-4A18-91CA-E1799CDE120C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0A6C3-F595-25D3-BDF7-57828DFBC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9DC6A-ED20-C211-7864-DABA9A720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0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D7899F-F6D8-C51D-1D91-31A495FEB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2" y="152400"/>
            <a:ext cx="12036708" cy="648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CA06E2-E681-A94F-33B9-85C4414EC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54" y="132080"/>
            <a:ext cx="11635073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1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8FC21D-4ED0-2789-8868-BDB9793EB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09" y="604296"/>
            <a:ext cx="11965381" cy="545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7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680B49-D9D2-E725-CB6F-2DB7893DC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3" y="421640"/>
            <a:ext cx="12044554" cy="601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6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Graves</dc:creator>
  <cp:lastModifiedBy>Beth Graves</cp:lastModifiedBy>
  <cp:revision>2</cp:revision>
  <dcterms:created xsi:type="dcterms:W3CDTF">2025-08-25T19:37:19Z</dcterms:created>
  <dcterms:modified xsi:type="dcterms:W3CDTF">2025-08-28T17:56:06Z</dcterms:modified>
</cp:coreProperties>
</file>