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5"/>
    <p:sldMasterId id="2147484008" r:id="rId6"/>
  </p:sldMasterIdLst>
  <p:notesMasterIdLst>
    <p:notesMasterId r:id="rId15"/>
  </p:notesMasterIdLst>
  <p:handoutMasterIdLst>
    <p:handoutMasterId r:id="rId16"/>
  </p:handoutMasterIdLst>
  <p:sldIdLst>
    <p:sldId id="263" r:id="rId7"/>
    <p:sldId id="1021" r:id="rId8"/>
    <p:sldId id="1013" r:id="rId9"/>
    <p:sldId id="1024" r:id="rId10"/>
    <p:sldId id="1012" r:id="rId11"/>
    <p:sldId id="1020" r:id="rId12"/>
    <p:sldId id="984" r:id="rId13"/>
    <p:sldId id="101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on, Juli" initials="AJ" lastIdx="6" clrIdx="0">
    <p:extLst>
      <p:ext uri="{19B8F6BF-5375-455C-9EA6-DF929625EA0E}">
        <p15:presenceInfo xmlns:p15="http://schemas.microsoft.com/office/powerpoint/2012/main" userId="S::Juli.Anderson@aecom.com::57ae67b0-c5bf-427d-8be6-dd75e71d2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DD"/>
    <a:srgbClr val="008768"/>
    <a:srgbClr val="00353E"/>
    <a:srgbClr val="80C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E8E54-2D3F-45A0-BBCC-F7EA0D8252E3}" v="37" dt="2025-08-27T19:16:53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9887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176" y="278"/>
      </p:cViewPr>
      <p:guideLst/>
    </p:cSldViewPr>
  </p:slideViewPr>
  <p:outlineViewPr>
    <p:cViewPr>
      <p:scale>
        <a:sx n="33" d="100"/>
        <a:sy n="33" d="100"/>
      </p:scale>
      <p:origin x="0" y="-110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navong, Phetmano" userId="a7aefcfa-efe5-4aa7-b443-8d1e3ed0d905" providerId="ADAL" clId="{DE0E8E54-2D3F-45A0-BBCC-F7EA0D8252E3}"/>
    <pc:docChg chg="undo custSel addSld delSld modSld sldOrd delSection modSection">
      <pc:chgData name="Phannavong, Phetmano" userId="a7aefcfa-efe5-4aa7-b443-8d1e3ed0d905" providerId="ADAL" clId="{DE0E8E54-2D3F-45A0-BBCC-F7EA0D8252E3}" dt="2025-08-27T19:19:47.620" v="2870" actId="20577"/>
      <pc:docMkLst>
        <pc:docMk/>
      </pc:docMkLst>
      <pc:sldChg chg="modSp del mod ord">
        <pc:chgData name="Phannavong, Phetmano" userId="a7aefcfa-efe5-4aa7-b443-8d1e3ed0d905" providerId="ADAL" clId="{DE0E8E54-2D3F-45A0-BBCC-F7EA0D8252E3}" dt="2025-08-26T18:27:45.401" v="2554" actId="2696"/>
        <pc:sldMkLst>
          <pc:docMk/>
          <pc:sldMk cId="403097705" sldId="257"/>
        </pc:sldMkLst>
        <pc:spChg chg="mod">
          <ac:chgData name="Phannavong, Phetmano" userId="a7aefcfa-efe5-4aa7-b443-8d1e3ed0d905" providerId="ADAL" clId="{DE0E8E54-2D3F-45A0-BBCC-F7EA0D8252E3}" dt="2025-08-26T14:36:52.752" v="108" actId="20577"/>
          <ac:spMkLst>
            <pc:docMk/>
            <pc:sldMk cId="403097705" sldId="257"/>
            <ac:spMk id="8" creationId="{B61E7FD2-0685-41AF-A030-B89115CD4170}"/>
          </ac:spMkLst>
        </pc:spChg>
        <pc:spChg chg="mod">
          <ac:chgData name="Phannavong, Phetmano" userId="a7aefcfa-efe5-4aa7-b443-8d1e3ed0d905" providerId="ADAL" clId="{DE0E8E54-2D3F-45A0-BBCC-F7EA0D8252E3}" dt="2025-08-26T14:37:50.160" v="199" actId="20577"/>
          <ac:spMkLst>
            <pc:docMk/>
            <pc:sldMk cId="403097705" sldId="257"/>
            <ac:spMk id="9" creationId="{83A46029-BBC8-4761-93A8-13141ABB3D9A}"/>
          </ac:spMkLst>
        </pc:spChg>
        <pc:spChg chg="mod">
          <ac:chgData name="Phannavong, Phetmano" userId="a7aefcfa-efe5-4aa7-b443-8d1e3ed0d905" providerId="ADAL" clId="{DE0E8E54-2D3F-45A0-BBCC-F7EA0D8252E3}" dt="2025-08-26T14:38:59.236" v="218" actId="20577"/>
          <ac:spMkLst>
            <pc:docMk/>
            <pc:sldMk cId="403097705" sldId="257"/>
            <ac:spMk id="10" creationId="{0376440F-0896-4800-9CEC-B1AD031E9469}"/>
          </ac:spMkLst>
        </pc:spChg>
      </pc:sldChg>
      <pc:sldChg chg="del">
        <pc:chgData name="Phannavong, Phetmano" userId="a7aefcfa-efe5-4aa7-b443-8d1e3ed0d905" providerId="ADAL" clId="{DE0E8E54-2D3F-45A0-BBCC-F7EA0D8252E3}" dt="2025-08-26T18:26:29.409" v="2444" actId="47"/>
        <pc:sldMkLst>
          <pc:docMk/>
          <pc:sldMk cId="1621796410" sldId="260"/>
        </pc:sldMkLst>
      </pc:sldChg>
      <pc:sldChg chg="del">
        <pc:chgData name="Phannavong, Phetmano" userId="a7aefcfa-efe5-4aa7-b443-8d1e3ed0d905" providerId="ADAL" clId="{DE0E8E54-2D3F-45A0-BBCC-F7EA0D8252E3}" dt="2025-08-26T18:26:30.107" v="2445" actId="47"/>
        <pc:sldMkLst>
          <pc:docMk/>
          <pc:sldMk cId="2132610358" sldId="261"/>
        </pc:sldMkLst>
      </pc:sldChg>
      <pc:sldChg chg="addSp delSp modSp mod ord">
        <pc:chgData name="Phannavong, Phetmano" userId="a7aefcfa-efe5-4aa7-b443-8d1e3ed0d905" providerId="ADAL" clId="{DE0E8E54-2D3F-45A0-BBCC-F7EA0D8252E3}" dt="2025-08-27T19:17:30.928" v="2853" actId="478"/>
        <pc:sldMkLst>
          <pc:docMk/>
          <pc:sldMk cId="3195336262" sldId="263"/>
        </pc:sldMkLst>
        <pc:spChg chg="mod">
          <ac:chgData name="Phannavong, Phetmano" userId="a7aefcfa-efe5-4aa7-b443-8d1e3ed0d905" providerId="ADAL" clId="{DE0E8E54-2D3F-45A0-BBCC-F7EA0D8252E3}" dt="2025-08-26T14:39:34.867" v="220" actId="20577"/>
          <ac:spMkLst>
            <pc:docMk/>
            <pc:sldMk cId="3195336262" sldId="263"/>
            <ac:spMk id="2" creationId="{92287241-EDA4-534D-8899-F93747F4BFE5}"/>
          </ac:spMkLst>
        </pc:spChg>
        <pc:spChg chg="mod">
          <ac:chgData name="Phannavong, Phetmano" userId="a7aefcfa-efe5-4aa7-b443-8d1e3ed0d905" providerId="ADAL" clId="{DE0E8E54-2D3F-45A0-BBCC-F7EA0D8252E3}" dt="2025-08-26T14:40:02.401" v="221"/>
          <ac:spMkLst>
            <pc:docMk/>
            <pc:sldMk cId="3195336262" sldId="263"/>
            <ac:spMk id="3" creationId="{D8885230-A509-E348-919A-B05D91528684}"/>
          </ac:spMkLst>
        </pc:spChg>
        <pc:spChg chg="mod">
          <ac:chgData name="Phannavong, Phetmano" userId="a7aefcfa-efe5-4aa7-b443-8d1e3ed0d905" providerId="ADAL" clId="{DE0E8E54-2D3F-45A0-BBCC-F7EA0D8252E3}" dt="2025-08-26T14:40:19.433" v="223" actId="20577"/>
          <ac:spMkLst>
            <pc:docMk/>
            <pc:sldMk cId="3195336262" sldId="263"/>
            <ac:spMk id="4" creationId="{2BB1DB40-BEA4-B74A-B833-BC4EE6592C23}"/>
          </ac:spMkLst>
        </pc:spChg>
        <pc:spChg chg="del">
          <ac:chgData name="Phannavong, Phetmano" userId="a7aefcfa-efe5-4aa7-b443-8d1e3ed0d905" providerId="ADAL" clId="{DE0E8E54-2D3F-45A0-BBCC-F7EA0D8252E3}" dt="2025-08-27T19:17:30.928" v="2853" actId="478"/>
          <ac:spMkLst>
            <pc:docMk/>
            <pc:sldMk cId="3195336262" sldId="263"/>
            <ac:spMk id="5" creationId="{A63D8E90-0E8F-DA46-9154-044E4FD66243}"/>
          </ac:spMkLst>
        </pc:spChg>
        <pc:picChg chg="add del mod modCrop">
          <ac:chgData name="Phannavong, Phetmano" userId="a7aefcfa-efe5-4aa7-b443-8d1e3ed0d905" providerId="ADAL" clId="{DE0E8E54-2D3F-45A0-BBCC-F7EA0D8252E3}" dt="2025-08-26T15:39:51.021" v="2129" actId="21"/>
          <ac:picMkLst>
            <pc:docMk/>
            <pc:sldMk cId="3195336262" sldId="263"/>
            <ac:picMk id="7" creationId="{3BA6E9E6-DFF9-665F-352A-6AFF8A756896}"/>
          </ac:picMkLst>
        </pc:picChg>
      </pc:sldChg>
      <pc:sldChg chg="del">
        <pc:chgData name="Phannavong, Phetmano" userId="a7aefcfa-efe5-4aa7-b443-8d1e3ed0d905" providerId="ADAL" clId="{DE0E8E54-2D3F-45A0-BBCC-F7EA0D8252E3}" dt="2025-08-26T18:26:30.793" v="2448" actId="47"/>
        <pc:sldMkLst>
          <pc:docMk/>
          <pc:sldMk cId="2099842513" sldId="265"/>
        </pc:sldMkLst>
      </pc:sldChg>
      <pc:sldChg chg="del">
        <pc:chgData name="Phannavong, Phetmano" userId="a7aefcfa-efe5-4aa7-b443-8d1e3ed0d905" providerId="ADAL" clId="{DE0E8E54-2D3F-45A0-BBCC-F7EA0D8252E3}" dt="2025-08-26T18:26:30.570" v="2447" actId="47"/>
        <pc:sldMkLst>
          <pc:docMk/>
          <pc:sldMk cId="3869483062" sldId="266"/>
        </pc:sldMkLst>
      </pc:sldChg>
      <pc:sldChg chg="del">
        <pc:chgData name="Phannavong, Phetmano" userId="a7aefcfa-efe5-4aa7-b443-8d1e3ed0d905" providerId="ADAL" clId="{DE0E8E54-2D3F-45A0-BBCC-F7EA0D8252E3}" dt="2025-08-26T18:26:32.261" v="2451" actId="47"/>
        <pc:sldMkLst>
          <pc:docMk/>
          <pc:sldMk cId="514461247" sldId="271"/>
        </pc:sldMkLst>
      </pc:sldChg>
      <pc:sldChg chg="del">
        <pc:chgData name="Phannavong, Phetmano" userId="a7aefcfa-efe5-4aa7-b443-8d1e3ed0d905" providerId="ADAL" clId="{DE0E8E54-2D3F-45A0-BBCC-F7EA0D8252E3}" dt="2025-08-26T18:26:32.451" v="2452" actId="47"/>
        <pc:sldMkLst>
          <pc:docMk/>
          <pc:sldMk cId="2091884332" sldId="272"/>
        </pc:sldMkLst>
      </pc:sldChg>
      <pc:sldChg chg="modSp del mod ord">
        <pc:chgData name="Phannavong, Phetmano" userId="a7aefcfa-efe5-4aa7-b443-8d1e3ed0d905" providerId="ADAL" clId="{DE0E8E54-2D3F-45A0-BBCC-F7EA0D8252E3}" dt="2025-08-26T15:39:05.346" v="2128" actId="47"/>
        <pc:sldMkLst>
          <pc:docMk/>
          <pc:sldMk cId="1368981012" sldId="274"/>
        </pc:sldMkLst>
        <pc:spChg chg="mod">
          <ac:chgData name="Phannavong, Phetmano" userId="a7aefcfa-efe5-4aa7-b443-8d1e3ed0d905" providerId="ADAL" clId="{DE0E8E54-2D3F-45A0-BBCC-F7EA0D8252E3}" dt="2025-08-26T15:10:20.498" v="1582" actId="20577"/>
          <ac:spMkLst>
            <pc:docMk/>
            <pc:sldMk cId="1368981012" sldId="274"/>
            <ac:spMk id="2" creationId="{FDF65D76-68D6-404D-9F01-B86A10F3B849}"/>
          </ac:spMkLst>
        </pc:spChg>
        <pc:spChg chg="mod">
          <ac:chgData name="Phannavong, Phetmano" userId="a7aefcfa-efe5-4aa7-b443-8d1e3ed0d905" providerId="ADAL" clId="{DE0E8E54-2D3F-45A0-BBCC-F7EA0D8252E3}" dt="2025-08-26T15:10:49.246" v="1674" actId="20577"/>
          <ac:spMkLst>
            <pc:docMk/>
            <pc:sldMk cId="1368981012" sldId="274"/>
            <ac:spMk id="3" creationId="{6C03E7FF-C7B4-224C-8DDA-6A7EAE5B4A1D}"/>
          </ac:spMkLst>
        </pc:spChg>
      </pc:sldChg>
      <pc:sldChg chg="del">
        <pc:chgData name="Phannavong, Phetmano" userId="a7aefcfa-efe5-4aa7-b443-8d1e3ed0d905" providerId="ADAL" clId="{DE0E8E54-2D3F-45A0-BBCC-F7EA0D8252E3}" dt="2025-08-26T18:26:32.834" v="2454" actId="47"/>
        <pc:sldMkLst>
          <pc:docMk/>
          <pc:sldMk cId="2188652011" sldId="275"/>
        </pc:sldMkLst>
      </pc:sldChg>
      <pc:sldChg chg="del">
        <pc:chgData name="Phannavong, Phetmano" userId="a7aefcfa-efe5-4aa7-b443-8d1e3ed0d905" providerId="ADAL" clId="{DE0E8E54-2D3F-45A0-BBCC-F7EA0D8252E3}" dt="2025-08-26T18:26:33.015" v="2455" actId="47"/>
        <pc:sldMkLst>
          <pc:docMk/>
          <pc:sldMk cId="378727893" sldId="277"/>
        </pc:sldMkLst>
      </pc:sldChg>
      <pc:sldChg chg="del">
        <pc:chgData name="Phannavong, Phetmano" userId="a7aefcfa-efe5-4aa7-b443-8d1e3ed0d905" providerId="ADAL" clId="{DE0E8E54-2D3F-45A0-BBCC-F7EA0D8252E3}" dt="2025-08-26T18:26:33.194" v="2456" actId="47"/>
        <pc:sldMkLst>
          <pc:docMk/>
          <pc:sldMk cId="3168905543" sldId="279"/>
        </pc:sldMkLst>
      </pc:sldChg>
      <pc:sldChg chg="addSp delSp modSp del mod ord modShow">
        <pc:chgData name="Phannavong, Phetmano" userId="a7aefcfa-efe5-4aa7-b443-8d1e3ed0d905" providerId="ADAL" clId="{DE0E8E54-2D3F-45A0-BBCC-F7EA0D8252E3}" dt="2025-08-27T19:19:24.457" v="2866" actId="47"/>
        <pc:sldMkLst>
          <pc:docMk/>
          <pc:sldMk cId="1086540955" sldId="280"/>
        </pc:sldMkLst>
        <pc:spChg chg="mod">
          <ac:chgData name="Phannavong, Phetmano" userId="a7aefcfa-efe5-4aa7-b443-8d1e3ed0d905" providerId="ADAL" clId="{DE0E8E54-2D3F-45A0-BBCC-F7EA0D8252E3}" dt="2025-08-26T15:12:06.215" v="1785" actId="20577"/>
          <ac:spMkLst>
            <pc:docMk/>
            <pc:sldMk cId="1086540955" sldId="280"/>
            <ac:spMk id="2" creationId="{826121E5-25D3-7C44-9533-E342952EFFF2}"/>
          </ac:spMkLst>
        </pc:spChg>
        <pc:spChg chg="mod">
          <ac:chgData name="Phannavong, Phetmano" userId="a7aefcfa-efe5-4aa7-b443-8d1e3ed0d905" providerId="ADAL" clId="{DE0E8E54-2D3F-45A0-BBCC-F7EA0D8252E3}" dt="2025-08-26T15:22:26.642" v="1851" actId="1076"/>
          <ac:spMkLst>
            <pc:docMk/>
            <pc:sldMk cId="1086540955" sldId="280"/>
            <ac:spMk id="3" creationId="{A643E766-7B54-CC4B-A42F-9C9AC2336ED0}"/>
          </ac:spMkLst>
        </pc:spChg>
        <pc:spChg chg="mod">
          <ac:chgData name="Phannavong, Phetmano" userId="a7aefcfa-efe5-4aa7-b443-8d1e3ed0d905" providerId="ADAL" clId="{DE0E8E54-2D3F-45A0-BBCC-F7EA0D8252E3}" dt="2025-08-26T15:22:42.423" v="1853" actId="1076"/>
          <ac:spMkLst>
            <pc:docMk/>
            <pc:sldMk cId="1086540955" sldId="280"/>
            <ac:spMk id="4" creationId="{E83B1656-D278-EA46-B126-3F82EF490960}"/>
          </ac:spMkLst>
        </pc:spChg>
        <pc:spChg chg="add mod">
          <ac:chgData name="Phannavong, Phetmano" userId="a7aefcfa-efe5-4aa7-b443-8d1e3ed0d905" providerId="ADAL" clId="{DE0E8E54-2D3F-45A0-BBCC-F7EA0D8252E3}" dt="2025-08-26T15:24:50.314" v="1880" actId="404"/>
          <ac:spMkLst>
            <pc:docMk/>
            <pc:sldMk cId="1086540955" sldId="280"/>
            <ac:spMk id="8" creationId="{BDE243CC-4B7D-B190-103F-A0FA74FF1EBB}"/>
          </ac:spMkLst>
        </pc:spChg>
        <pc:spChg chg="add mod">
          <ac:chgData name="Phannavong, Phetmano" userId="a7aefcfa-efe5-4aa7-b443-8d1e3ed0d905" providerId="ADAL" clId="{DE0E8E54-2D3F-45A0-BBCC-F7EA0D8252E3}" dt="2025-08-26T15:25:16.914" v="1914" actId="20577"/>
          <ac:spMkLst>
            <pc:docMk/>
            <pc:sldMk cId="1086540955" sldId="280"/>
            <ac:spMk id="9" creationId="{54B73569-CDB3-3057-BB43-DFC1FD32589A}"/>
          </ac:spMkLst>
        </pc:spChg>
        <pc:picChg chg="add del mod">
          <ac:chgData name="Phannavong, Phetmano" userId="a7aefcfa-efe5-4aa7-b443-8d1e3ed0d905" providerId="ADAL" clId="{DE0E8E54-2D3F-45A0-BBCC-F7EA0D8252E3}" dt="2025-08-27T19:15:21.121" v="2846" actId="478"/>
          <ac:picMkLst>
            <pc:docMk/>
            <pc:sldMk cId="1086540955" sldId="280"/>
            <ac:picMk id="5" creationId="{C2CF01EE-B81F-D285-5E47-479AE8CD1113}"/>
          </ac:picMkLst>
        </pc:picChg>
        <pc:picChg chg="add mod modCrop">
          <ac:chgData name="Phannavong, Phetmano" userId="a7aefcfa-efe5-4aa7-b443-8d1e3ed0d905" providerId="ADAL" clId="{DE0E8E54-2D3F-45A0-BBCC-F7EA0D8252E3}" dt="2025-08-26T15:59:00.798" v="2301" actId="14100"/>
          <ac:picMkLst>
            <pc:docMk/>
            <pc:sldMk cId="1086540955" sldId="280"/>
            <ac:picMk id="7" creationId="{444F5A69-6C17-A930-5592-1E1F2741AA97}"/>
          </ac:picMkLst>
        </pc:picChg>
        <pc:picChg chg="add del mod">
          <ac:chgData name="Phannavong, Phetmano" userId="a7aefcfa-efe5-4aa7-b443-8d1e3ed0d905" providerId="ADAL" clId="{DE0E8E54-2D3F-45A0-BBCC-F7EA0D8252E3}" dt="2025-08-26T15:59:38.993" v="2305" actId="478"/>
          <ac:picMkLst>
            <pc:docMk/>
            <pc:sldMk cId="1086540955" sldId="280"/>
            <ac:picMk id="11" creationId="{113F3F9F-423C-AFDA-F0F0-257AC9172931}"/>
          </ac:picMkLst>
        </pc:picChg>
        <pc:picChg chg="add mod">
          <ac:chgData name="Phannavong, Phetmano" userId="a7aefcfa-efe5-4aa7-b443-8d1e3ed0d905" providerId="ADAL" clId="{DE0E8E54-2D3F-45A0-BBCC-F7EA0D8252E3}" dt="2025-08-26T15:59:17.237" v="2303" actId="1076"/>
          <ac:picMkLst>
            <pc:docMk/>
            <pc:sldMk cId="1086540955" sldId="280"/>
            <ac:picMk id="13" creationId="{A77C64AC-A555-7655-7001-450BDC097EC8}"/>
          </ac:picMkLst>
        </pc:picChg>
      </pc:sldChg>
      <pc:sldChg chg="del">
        <pc:chgData name="Phannavong, Phetmano" userId="a7aefcfa-efe5-4aa7-b443-8d1e3ed0d905" providerId="ADAL" clId="{DE0E8E54-2D3F-45A0-BBCC-F7EA0D8252E3}" dt="2025-08-26T18:26:33.782" v="2458" actId="47"/>
        <pc:sldMkLst>
          <pc:docMk/>
          <pc:sldMk cId="1386586483" sldId="281"/>
        </pc:sldMkLst>
      </pc:sldChg>
      <pc:sldChg chg="del">
        <pc:chgData name="Phannavong, Phetmano" userId="a7aefcfa-efe5-4aa7-b443-8d1e3ed0d905" providerId="ADAL" clId="{DE0E8E54-2D3F-45A0-BBCC-F7EA0D8252E3}" dt="2025-08-26T18:26:34.050" v="2459" actId="47"/>
        <pc:sldMkLst>
          <pc:docMk/>
          <pc:sldMk cId="1242417503" sldId="282"/>
        </pc:sldMkLst>
      </pc:sldChg>
      <pc:sldChg chg="del">
        <pc:chgData name="Phannavong, Phetmano" userId="a7aefcfa-efe5-4aa7-b443-8d1e3ed0d905" providerId="ADAL" clId="{DE0E8E54-2D3F-45A0-BBCC-F7EA0D8252E3}" dt="2025-08-26T18:26:34.590" v="2460" actId="47"/>
        <pc:sldMkLst>
          <pc:docMk/>
          <pc:sldMk cId="3237165595" sldId="283"/>
        </pc:sldMkLst>
      </pc:sldChg>
      <pc:sldChg chg="del">
        <pc:chgData name="Phannavong, Phetmano" userId="a7aefcfa-efe5-4aa7-b443-8d1e3ed0d905" providerId="ADAL" clId="{DE0E8E54-2D3F-45A0-BBCC-F7EA0D8252E3}" dt="2025-08-26T18:26:34.813" v="2461" actId="47"/>
        <pc:sldMkLst>
          <pc:docMk/>
          <pc:sldMk cId="1930969478" sldId="284"/>
        </pc:sldMkLst>
      </pc:sldChg>
      <pc:sldChg chg="del">
        <pc:chgData name="Phannavong, Phetmano" userId="a7aefcfa-efe5-4aa7-b443-8d1e3ed0d905" providerId="ADAL" clId="{DE0E8E54-2D3F-45A0-BBCC-F7EA0D8252E3}" dt="2025-08-26T18:26:35.004" v="2462" actId="47"/>
        <pc:sldMkLst>
          <pc:docMk/>
          <pc:sldMk cId="3744017575" sldId="285"/>
        </pc:sldMkLst>
      </pc:sldChg>
      <pc:sldChg chg="del">
        <pc:chgData name="Phannavong, Phetmano" userId="a7aefcfa-efe5-4aa7-b443-8d1e3ed0d905" providerId="ADAL" clId="{DE0E8E54-2D3F-45A0-BBCC-F7EA0D8252E3}" dt="2025-08-26T18:26:35.192" v="2463" actId="47"/>
        <pc:sldMkLst>
          <pc:docMk/>
          <pc:sldMk cId="2989653423" sldId="286"/>
        </pc:sldMkLst>
      </pc:sldChg>
      <pc:sldChg chg="del">
        <pc:chgData name="Phannavong, Phetmano" userId="a7aefcfa-efe5-4aa7-b443-8d1e3ed0d905" providerId="ADAL" clId="{DE0E8E54-2D3F-45A0-BBCC-F7EA0D8252E3}" dt="2025-08-26T18:27:01.165" v="2546" actId="47"/>
        <pc:sldMkLst>
          <pc:docMk/>
          <pc:sldMk cId="3080447525" sldId="288"/>
        </pc:sldMkLst>
      </pc:sldChg>
      <pc:sldChg chg="del">
        <pc:chgData name="Phannavong, Phetmano" userId="a7aefcfa-efe5-4aa7-b443-8d1e3ed0d905" providerId="ADAL" clId="{DE0E8E54-2D3F-45A0-BBCC-F7EA0D8252E3}" dt="2025-08-26T18:27:02.090" v="2547" actId="47"/>
        <pc:sldMkLst>
          <pc:docMk/>
          <pc:sldMk cId="1304025511" sldId="318"/>
        </pc:sldMkLst>
      </pc:sldChg>
      <pc:sldChg chg="del">
        <pc:chgData name="Phannavong, Phetmano" userId="a7aefcfa-efe5-4aa7-b443-8d1e3ed0d905" providerId="ADAL" clId="{DE0E8E54-2D3F-45A0-BBCC-F7EA0D8252E3}" dt="2025-08-26T18:26:52.843" v="2524" actId="47"/>
        <pc:sldMkLst>
          <pc:docMk/>
          <pc:sldMk cId="535749693" sldId="358"/>
        </pc:sldMkLst>
      </pc:sldChg>
      <pc:sldChg chg="del">
        <pc:chgData name="Phannavong, Phetmano" userId="a7aefcfa-efe5-4aa7-b443-8d1e3ed0d905" providerId="ADAL" clId="{DE0E8E54-2D3F-45A0-BBCC-F7EA0D8252E3}" dt="2025-08-26T18:26:49.770" v="2514" actId="47"/>
        <pc:sldMkLst>
          <pc:docMk/>
          <pc:sldMk cId="4285113153" sldId="359"/>
        </pc:sldMkLst>
      </pc:sldChg>
      <pc:sldChg chg="del">
        <pc:chgData name="Phannavong, Phetmano" userId="a7aefcfa-efe5-4aa7-b443-8d1e3ed0d905" providerId="ADAL" clId="{DE0E8E54-2D3F-45A0-BBCC-F7EA0D8252E3}" dt="2025-08-26T18:26:46.198" v="2506" actId="47"/>
        <pc:sldMkLst>
          <pc:docMk/>
          <pc:sldMk cId="3151421260" sldId="361"/>
        </pc:sldMkLst>
      </pc:sldChg>
      <pc:sldChg chg="del">
        <pc:chgData name="Phannavong, Phetmano" userId="a7aefcfa-efe5-4aa7-b443-8d1e3ed0d905" providerId="ADAL" clId="{DE0E8E54-2D3F-45A0-BBCC-F7EA0D8252E3}" dt="2025-08-26T18:26:47.766" v="2508" actId="47"/>
        <pc:sldMkLst>
          <pc:docMk/>
          <pc:sldMk cId="4102085089" sldId="362"/>
        </pc:sldMkLst>
      </pc:sldChg>
      <pc:sldChg chg="del">
        <pc:chgData name="Phannavong, Phetmano" userId="a7aefcfa-efe5-4aa7-b443-8d1e3ed0d905" providerId="ADAL" clId="{DE0E8E54-2D3F-45A0-BBCC-F7EA0D8252E3}" dt="2025-08-26T18:26:44.265" v="2500" actId="47"/>
        <pc:sldMkLst>
          <pc:docMk/>
          <pc:sldMk cId="1527131807" sldId="363"/>
        </pc:sldMkLst>
      </pc:sldChg>
      <pc:sldChg chg="del">
        <pc:chgData name="Phannavong, Phetmano" userId="a7aefcfa-efe5-4aa7-b443-8d1e3ed0d905" providerId="ADAL" clId="{DE0E8E54-2D3F-45A0-BBCC-F7EA0D8252E3}" dt="2025-08-26T18:26:49.355" v="2512" actId="47"/>
        <pc:sldMkLst>
          <pc:docMk/>
          <pc:sldMk cId="2919179169" sldId="364"/>
        </pc:sldMkLst>
      </pc:sldChg>
      <pc:sldChg chg="del">
        <pc:chgData name="Phannavong, Phetmano" userId="a7aefcfa-efe5-4aa7-b443-8d1e3ed0d905" providerId="ADAL" clId="{DE0E8E54-2D3F-45A0-BBCC-F7EA0D8252E3}" dt="2025-08-26T18:26:49.687" v="2513" actId="47"/>
        <pc:sldMkLst>
          <pc:docMk/>
          <pc:sldMk cId="946851165" sldId="365"/>
        </pc:sldMkLst>
      </pc:sldChg>
      <pc:sldChg chg="del">
        <pc:chgData name="Phannavong, Phetmano" userId="a7aefcfa-efe5-4aa7-b443-8d1e3ed0d905" providerId="ADAL" clId="{DE0E8E54-2D3F-45A0-BBCC-F7EA0D8252E3}" dt="2025-08-26T18:26:51.585" v="2520" actId="47"/>
        <pc:sldMkLst>
          <pc:docMk/>
          <pc:sldMk cId="2489116502" sldId="366"/>
        </pc:sldMkLst>
      </pc:sldChg>
      <pc:sldChg chg="del">
        <pc:chgData name="Phannavong, Phetmano" userId="a7aefcfa-efe5-4aa7-b443-8d1e3ed0d905" providerId="ADAL" clId="{DE0E8E54-2D3F-45A0-BBCC-F7EA0D8252E3}" dt="2025-08-26T18:26:50.817" v="2519" actId="47"/>
        <pc:sldMkLst>
          <pc:docMk/>
          <pc:sldMk cId="2110075498" sldId="367"/>
        </pc:sldMkLst>
      </pc:sldChg>
      <pc:sldChg chg="del">
        <pc:chgData name="Phannavong, Phetmano" userId="a7aefcfa-efe5-4aa7-b443-8d1e3ed0d905" providerId="ADAL" clId="{DE0E8E54-2D3F-45A0-BBCC-F7EA0D8252E3}" dt="2025-08-26T18:26:51.891" v="2521" actId="47"/>
        <pc:sldMkLst>
          <pc:docMk/>
          <pc:sldMk cId="4150886504" sldId="368"/>
        </pc:sldMkLst>
      </pc:sldChg>
      <pc:sldChg chg="del">
        <pc:chgData name="Phannavong, Phetmano" userId="a7aefcfa-efe5-4aa7-b443-8d1e3ed0d905" providerId="ADAL" clId="{DE0E8E54-2D3F-45A0-BBCC-F7EA0D8252E3}" dt="2025-08-26T18:26:52.102" v="2522" actId="47"/>
        <pc:sldMkLst>
          <pc:docMk/>
          <pc:sldMk cId="958895971" sldId="369"/>
        </pc:sldMkLst>
      </pc:sldChg>
      <pc:sldChg chg="del">
        <pc:chgData name="Phannavong, Phetmano" userId="a7aefcfa-efe5-4aa7-b443-8d1e3ed0d905" providerId="ADAL" clId="{DE0E8E54-2D3F-45A0-BBCC-F7EA0D8252E3}" dt="2025-08-26T18:26:44.512" v="2501" actId="47"/>
        <pc:sldMkLst>
          <pc:docMk/>
          <pc:sldMk cId="2758921119" sldId="371"/>
        </pc:sldMkLst>
      </pc:sldChg>
      <pc:sldChg chg="del">
        <pc:chgData name="Phannavong, Phetmano" userId="a7aefcfa-efe5-4aa7-b443-8d1e3ed0d905" providerId="ADAL" clId="{DE0E8E54-2D3F-45A0-BBCC-F7EA0D8252E3}" dt="2025-08-26T18:26:45.286" v="2505" actId="47"/>
        <pc:sldMkLst>
          <pc:docMk/>
          <pc:sldMk cId="2902817289" sldId="372"/>
        </pc:sldMkLst>
      </pc:sldChg>
      <pc:sldChg chg="del">
        <pc:chgData name="Phannavong, Phetmano" userId="a7aefcfa-efe5-4aa7-b443-8d1e3ed0d905" providerId="ADAL" clId="{DE0E8E54-2D3F-45A0-BBCC-F7EA0D8252E3}" dt="2025-08-26T18:26:44.732" v="2502" actId="47"/>
        <pc:sldMkLst>
          <pc:docMk/>
          <pc:sldMk cId="3923134152" sldId="373"/>
        </pc:sldMkLst>
      </pc:sldChg>
      <pc:sldChg chg="del">
        <pc:chgData name="Phannavong, Phetmano" userId="a7aefcfa-efe5-4aa7-b443-8d1e3ed0d905" providerId="ADAL" clId="{DE0E8E54-2D3F-45A0-BBCC-F7EA0D8252E3}" dt="2025-08-26T18:26:44.937" v="2503" actId="47"/>
        <pc:sldMkLst>
          <pc:docMk/>
          <pc:sldMk cId="1584515545" sldId="374"/>
        </pc:sldMkLst>
      </pc:sldChg>
      <pc:sldChg chg="del">
        <pc:chgData name="Phannavong, Phetmano" userId="a7aefcfa-efe5-4aa7-b443-8d1e3ed0d905" providerId="ADAL" clId="{DE0E8E54-2D3F-45A0-BBCC-F7EA0D8252E3}" dt="2025-08-26T18:26:47.451" v="2507" actId="47"/>
        <pc:sldMkLst>
          <pc:docMk/>
          <pc:sldMk cId="3693288039" sldId="375"/>
        </pc:sldMkLst>
      </pc:sldChg>
      <pc:sldChg chg="del">
        <pc:chgData name="Phannavong, Phetmano" userId="a7aefcfa-efe5-4aa7-b443-8d1e3ed0d905" providerId="ADAL" clId="{DE0E8E54-2D3F-45A0-BBCC-F7EA0D8252E3}" dt="2025-08-26T18:26:47.855" v="2509" actId="47"/>
        <pc:sldMkLst>
          <pc:docMk/>
          <pc:sldMk cId="967475722" sldId="376"/>
        </pc:sldMkLst>
      </pc:sldChg>
      <pc:sldChg chg="del">
        <pc:chgData name="Phannavong, Phetmano" userId="a7aefcfa-efe5-4aa7-b443-8d1e3ed0d905" providerId="ADAL" clId="{DE0E8E54-2D3F-45A0-BBCC-F7EA0D8252E3}" dt="2025-08-26T18:26:48.294" v="2511" actId="47"/>
        <pc:sldMkLst>
          <pc:docMk/>
          <pc:sldMk cId="2047877855" sldId="377"/>
        </pc:sldMkLst>
      </pc:sldChg>
      <pc:sldChg chg="del">
        <pc:chgData name="Phannavong, Phetmano" userId="a7aefcfa-efe5-4aa7-b443-8d1e3ed0d905" providerId="ADAL" clId="{DE0E8E54-2D3F-45A0-BBCC-F7EA0D8252E3}" dt="2025-08-26T18:26:48.034" v="2510" actId="47"/>
        <pc:sldMkLst>
          <pc:docMk/>
          <pc:sldMk cId="4111151447" sldId="378"/>
        </pc:sldMkLst>
      </pc:sldChg>
      <pc:sldChg chg="del">
        <pc:chgData name="Phannavong, Phetmano" userId="a7aefcfa-efe5-4aa7-b443-8d1e3ed0d905" providerId="ADAL" clId="{DE0E8E54-2D3F-45A0-BBCC-F7EA0D8252E3}" dt="2025-08-26T18:26:50.371" v="2517" actId="47"/>
        <pc:sldMkLst>
          <pc:docMk/>
          <pc:sldMk cId="3407587326" sldId="379"/>
        </pc:sldMkLst>
      </pc:sldChg>
      <pc:sldChg chg="del">
        <pc:chgData name="Phannavong, Phetmano" userId="a7aefcfa-efe5-4aa7-b443-8d1e3ed0d905" providerId="ADAL" clId="{DE0E8E54-2D3F-45A0-BBCC-F7EA0D8252E3}" dt="2025-08-26T18:26:50.068" v="2516" actId="47"/>
        <pc:sldMkLst>
          <pc:docMk/>
          <pc:sldMk cId="1914026138" sldId="380"/>
        </pc:sldMkLst>
      </pc:sldChg>
      <pc:sldChg chg="del">
        <pc:chgData name="Phannavong, Phetmano" userId="a7aefcfa-efe5-4aa7-b443-8d1e3ed0d905" providerId="ADAL" clId="{DE0E8E54-2D3F-45A0-BBCC-F7EA0D8252E3}" dt="2025-08-26T18:26:49.887" v="2515" actId="47"/>
        <pc:sldMkLst>
          <pc:docMk/>
          <pc:sldMk cId="2336755693" sldId="381"/>
        </pc:sldMkLst>
      </pc:sldChg>
      <pc:sldChg chg="del">
        <pc:chgData name="Phannavong, Phetmano" userId="a7aefcfa-efe5-4aa7-b443-8d1e3ed0d905" providerId="ADAL" clId="{DE0E8E54-2D3F-45A0-BBCC-F7EA0D8252E3}" dt="2025-08-26T18:26:55.167" v="2532" actId="47"/>
        <pc:sldMkLst>
          <pc:docMk/>
          <pc:sldMk cId="1964138281" sldId="397"/>
        </pc:sldMkLst>
      </pc:sldChg>
      <pc:sldChg chg="del">
        <pc:chgData name="Phannavong, Phetmano" userId="a7aefcfa-efe5-4aa7-b443-8d1e3ed0d905" providerId="ADAL" clId="{DE0E8E54-2D3F-45A0-BBCC-F7EA0D8252E3}" dt="2025-08-26T18:26:53.167" v="2525" actId="47"/>
        <pc:sldMkLst>
          <pc:docMk/>
          <pc:sldMk cId="1549721487" sldId="421"/>
        </pc:sldMkLst>
      </pc:sldChg>
      <pc:sldChg chg="del">
        <pc:chgData name="Phannavong, Phetmano" userId="a7aefcfa-efe5-4aa7-b443-8d1e3ed0d905" providerId="ADAL" clId="{DE0E8E54-2D3F-45A0-BBCC-F7EA0D8252E3}" dt="2025-08-26T18:26:53.707" v="2527" actId="47"/>
        <pc:sldMkLst>
          <pc:docMk/>
          <pc:sldMk cId="1596520541" sldId="424"/>
        </pc:sldMkLst>
      </pc:sldChg>
      <pc:sldChg chg="del">
        <pc:chgData name="Phannavong, Phetmano" userId="a7aefcfa-efe5-4aa7-b443-8d1e3ed0d905" providerId="ADAL" clId="{DE0E8E54-2D3F-45A0-BBCC-F7EA0D8252E3}" dt="2025-08-26T18:26:54.493" v="2529" actId="47"/>
        <pc:sldMkLst>
          <pc:docMk/>
          <pc:sldMk cId="1546990838" sldId="435"/>
        </pc:sldMkLst>
      </pc:sldChg>
      <pc:sldChg chg="del">
        <pc:chgData name="Phannavong, Phetmano" userId="a7aefcfa-efe5-4aa7-b443-8d1e3ed0d905" providerId="ADAL" clId="{DE0E8E54-2D3F-45A0-BBCC-F7EA0D8252E3}" dt="2025-08-26T18:26:54.893" v="2531" actId="47"/>
        <pc:sldMkLst>
          <pc:docMk/>
          <pc:sldMk cId="1575139965" sldId="444"/>
        </pc:sldMkLst>
      </pc:sldChg>
      <pc:sldChg chg="del">
        <pc:chgData name="Phannavong, Phetmano" userId="a7aefcfa-efe5-4aa7-b443-8d1e3ed0d905" providerId="ADAL" clId="{DE0E8E54-2D3F-45A0-BBCC-F7EA0D8252E3}" dt="2025-08-26T18:26:54.699" v="2530" actId="47"/>
        <pc:sldMkLst>
          <pc:docMk/>
          <pc:sldMk cId="1931174299" sldId="447"/>
        </pc:sldMkLst>
      </pc:sldChg>
      <pc:sldChg chg="del">
        <pc:chgData name="Phannavong, Phetmano" userId="a7aefcfa-efe5-4aa7-b443-8d1e3ed0d905" providerId="ADAL" clId="{DE0E8E54-2D3F-45A0-BBCC-F7EA0D8252E3}" dt="2025-08-26T18:26:54.274" v="2528" actId="47"/>
        <pc:sldMkLst>
          <pc:docMk/>
          <pc:sldMk cId="2338570541" sldId="448"/>
        </pc:sldMkLst>
      </pc:sldChg>
      <pc:sldChg chg="del">
        <pc:chgData name="Phannavong, Phetmano" userId="a7aefcfa-efe5-4aa7-b443-8d1e3ed0d905" providerId="ADAL" clId="{DE0E8E54-2D3F-45A0-BBCC-F7EA0D8252E3}" dt="2025-08-26T18:26:45.148" v="2504" actId="47"/>
        <pc:sldMkLst>
          <pc:docMk/>
          <pc:sldMk cId="965710989" sldId="451"/>
        </pc:sldMkLst>
      </pc:sldChg>
      <pc:sldChg chg="del">
        <pc:chgData name="Phannavong, Phetmano" userId="a7aefcfa-efe5-4aa7-b443-8d1e3ed0d905" providerId="ADAL" clId="{DE0E8E54-2D3F-45A0-BBCC-F7EA0D8252E3}" dt="2025-08-26T18:26:36.836" v="2471" actId="47"/>
        <pc:sldMkLst>
          <pc:docMk/>
          <pc:sldMk cId="474472205" sldId="452"/>
        </pc:sldMkLst>
      </pc:sldChg>
      <pc:sldChg chg="del">
        <pc:chgData name="Phannavong, Phetmano" userId="a7aefcfa-efe5-4aa7-b443-8d1e3ed0d905" providerId="ADAL" clId="{DE0E8E54-2D3F-45A0-BBCC-F7EA0D8252E3}" dt="2025-08-26T18:26:36.061" v="2467" actId="47"/>
        <pc:sldMkLst>
          <pc:docMk/>
          <pc:sldMk cId="438072407" sldId="453"/>
        </pc:sldMkLst>
      </pc:sldChg>
      <pc:sldChg chg="del">
        <pc:chgData name="Phannavong, Phetmano" userId="a7aefcfa-efe5-4aa7-b443-8d1e3ed0d905" providerId="ADAL" clId="{DE0E8E54-2D3F-45A0-BBCC-F7EA0D8252E3}" dt="2025-08-26T18:26:35.824" v="2466" actId="47"/>
        <pc:sldMkLst>
          <pc:docMk/>
          <pc:sldMk cId="3676672572" sldId="454"/>
        </pc:sldMkLst>
      </pc:sldChg>
      <pc:sldChg chg="del">
        <pc:chgData name="Phannavong, Phetmano" userId="a7aefcfa-efe5-4aa7-b443-8d1e3ed0d905" providerId="ADAL" clId="{DE0E8E54-2D3F-45A0-BBCC-F7EA0D8252E3}" dt="2025-08-26T18:26:35.619" v="2465" actId="47"/>
        <pc:sldMkLst>
          <pc:docMk/>
          <pc:sldMk cId="3475955445" sldId="455"/>
        </pc:sldMkLst>
      </pc:sldChg>
      <pc:sldChg chg="del">
        <pc:chgData name="Phannavong, Phetmano" userId="a7aefcfa-efe5-4aa7-b443-8d1e3ed0d905" providerId="ADAL" clId="{DE0E8E54-2D3F-45A0-BBCC-F7EA0D8252E3}" dt="2025-08-26T18:26:35.397" v="2464" actId="47"/>
        <pc:sldMkLst>
          <pc:docMk/>
          <pc:sldMk cId="2541712515" sldId="457"/>
        </pc:sldMkLst>
      </pc:sldChg>
      <pc:sldChg chg="del">
        <pc:chgData name="Phannavong, Phetmano" userId="a7aefcfa-efe5-4aa7-b443-8d1e3ed0d905" providerId="ADAL" clId="{DE0E8E54-2D3F-45A0-BBCC-F7EA0D8252E3}" dt="2025-08-26T18:26:37.251" v="2473" actId="47"/>
        <pc:sldMkLst>
          <pc:docMk/>
          <pc:sldMk cId="1591864256" sldId="458"/>
        </pc:sldMkLst>
      </pc:sldChg>
      <pc:sldChg chg="del">
        <pc:chgData name="Phannavong, Phetmano" userId="a7aefcfa-efe5-4aa7-b443-8d1e3ed0d905" providerId="ADAL" clId="{DE0E8E54-2D3F-45A0-BBCC-F7EA0D8252E3}" dt="2025-08-26T18:26:52.414" v="2523" actId="47"/>
        <pc:sldMkLst>
          <pc:docMk/>
          <pc:sldMk cId="3107078377" sldId="459"/>
        </pc:sldMkLst>
      </pc:sldChg>
      <pc:sldChg chg="del">
        <pc:chgData name="Phannavong, Phetmano" userId="a7aefcfa-efe5-4aa7-b443-8d1e3ed0d905" providerId="ADAL" clId="{DE0E8E54-2D3F-45A0-BBCC-F7EA0D8252E3}" dt="2025-08-26T18:26:36.251" v="2468" actId="47"/>
        <pc:sldMkLst>
          <pc:docMk/>
          <pc:sldMk cId="1029743184" sldId="461"/>
        </pc:sldMkLst>
      </pc:sldChg>
      <pc:sldChg chg="del">
        <pc:chgData name="Phannavong, Phetmano" userId="a7aefcfa-efe5-4aa7-b443-8d1e3ed0d905" providerId="ADAL" clId="{DE0E8E54-2D3F-45A0-BBCC-F7EA0D8252E3}" dt="2025-08-26T18:26:36.651" v="2470" actId="47"/>
        <pc:sldMkLst>
          <pc:docMk/>
          <pc:sldMk cId="457955416" sldId="462"/>
        </pc:sldMkLst>
      </pc:sldChg>
      <pc:sldChg chg="del">
        <pc:chgData name="Phannavong, Phetmano" userId="a7aefcfa-efe5-4aa7-b443-8d1e3ed0d905" providerId="ADAL" clId="{DE0E8E54-2D3F-45A0-BBCC-F7EA0D8252E3}" dt="2025-08-26T18:26:36.456" v="2469" actId="47"/>
        <pc:sldMkLst>
          <pc:docMk/>
          <pc:sldMk cId="3541030070" sldId="463"/>
        </pc:sldMkLst>
      </pc:sldChg>
      <pc:sldChg chg="del">
        <pc:chgData name="Phannavong, Phetmano" userId="a7aefcfa-efe5-4aa7-b443-8d1e3ed0d905" providerId="ADAL" clId="{DE0E8E54-2D3F-45A0-BBCC-F7EA0D8252E3}" dt="2025-08-26T18:26:53.430" v="2526" actId="47"/>
        <pc:sldMkLst>
          <pc:docMk/>
          <pc:sldMk cId="3527147395" sldId="478"/>
        </pc:sldMkLst>
      </pc:sldChg>
      <pc:sldChg chg="del">
        <pc:chgData name="Phannavong, Phetmano" userId="a7aefcfa-efe5-4aa7-b443-8d1e3ed0d905" providerId="ADAL" clId="{DE0E8E54-2D3F-45A0-BBCC-F7EA0D8252E3}" dt="2025-08-26T18:26:50.702" v="2518" actId="47"/>
        <pc:sldMkLst>
          <pc:docMk/>
          <pc:sldMk cId="3193317174" sldId="491"/>
        </pc:sldMkLst>
      </pc:sldChg>
      <pc:sldChg chg="modSp add del mod ord modShow modNotesTx">
        <pc:chgData name="Phannavong, Phetmano" userId="a7aefcfa-efe5-4aa7-b443-8d1e3ed0d905" providerId="ADAL" clId="{DE0E8E54-2D3F-45A0-BBCC-F7EA0D8252E3}" dt="2025-08-27T19:19:22.796" v="2865" actId="47"/>
        <pc:sldMkLst>
          <pc:docMk/>
          <pc:sldMk cId="2488257561" sldId="770"/>
        </pc:sldMkLst>
        <pc:picChg chg="mod modCrop">
          <ac:chgData name="Phannavong, Phetmano" userId="a7aefcfa-efe5-4aa7-b443-8d1e3ed0d905" providerId="ADAL" clId="{DE0E8E54-2D3F-45A0-BBCC-F7EA0D8252E3}" dt="2025-08-26T14:53:57.049" v="544" actId="1076"/>
          <ac:picMkLst>
            <pc:docMk/>
            <pc:sldMk cId="2488257561" sldId="770"/>
            <ac:picMk id="4" creationId="{10995E6E-68E4-05E3-6FD5-BD0E973D397F}"/>
          </ac:picMkLst>
        </pc:picChg>
      </pc:sldChg>
      <pc:sldChg chg="del">
        <pc:chgData name="Phannavong, Phetmano" userId="a7aefcfa-efe5-4aa7-b443-8d1e3ed0d905" providerId="ADAL" clId="{DE0E8E54-2D3F-45A0-BBCC-F7EA0D8252E3}" dt="2025-08-26T18:26:43.014" v="2496" actId="47"/>
        <pc:sldMkLst>
          <pc:docMk/>
          <pc:sldMk cId="900113185" sldId="828"/>
        </pc:sldMkLst>
      </pc:sldChg>
      <pc:sldChg chg="del">
        <pc:chgData name="Phannavong, Phetmano" userId="a7aefcfa-efe5-4aa7-b443-8d1e3ed0d905" providerId="ADAL" clId="{DE0E8E54-2D3F-45A0-BBCC-F7EA0D8252E3}" dt="2025-08-26T18:26:43.242" v="2497" actId="47"/>
        <pc:sldMkLst>
          <pc:docMk/>
          <pc:sldMk cId="3275393688" sldId="830"/>
        </pc:sldMkLst>
      </pc:sldChg>
      <pc:sldChg chg="del">
        <pc:chgData name="Phannavong, Phetmano" userId="a7aefcfa-efe5-4aa7-b443-8d1e3ed0d905" providerId="ADAL" clId="{DE0E8E54-2D3F-45A0-BBCC-F7EA0D8252E3}" dt="2025-08-26T18:26:43.479" v="2498" actId="47"/>
        <pc:sldMkLst>
          <pc:docMk/>
          <pc:sldMk cId="525758762" sldId="832"/>
        </pc:sldMkLst>
      </pc:sldChg>
      <pc:sldChg chg="del">
        <pc:chgData name="Phannavong, Phetmano" userId="a7aefcfa-efe5-4aa7-b443-8d1e3ed0d905" providerId="ADAL" clId="{DE0E8E54-2D3F-45A0-BBCC-F7EA0D8252E3}" dt="2025-08-26T18:26:43.737" v="2499" actId="47"/>
        <pc:sldMkLst>
          <pc:docMk/>
          <pc:sldMk cId="1791251434" sldId="834"/>
        </pc:sldMkLst>
      </pc:sldChg>
      <pc:sldChg chg="del">
        <pc:chgData name="Phannavong, Phetmano" userId="a7aefcfa-efe5-4aa7-b443-8d1e3ed0d905" providerId="ADAL" clId="{DE0E8E54-2D3F-45A0-BBCC-F7EA0D8252E3}" dt="2025-08-26T18:26:57.202" v="2534" actId="47"/>
        <pc:sldMkLst>
          <pc:docMk/>
          <pc:sldMk cId="1360233695" sldId="869"/>
        </pc:sldMkLst>
      </pc:sldChg>
      <pc:sldChg chg="del">
        <pc:chgData name="Phannavong, Phetmano" userId="a7aefcfa-efe5-4aa7-b443-8d1e3ed0d905" providerId="ADAL" clId="{DE0E8E54-2D3F-45A0-BBCC-F7EA0D8252E3}" dt="2025-08-26T18:26:58.924" v="2540" actId="47"/>
        <pc:sldMkLst>
          <pc:docMk/>
          <pc:sldMk cId="3186600767" sldId="872"/>
        </pc:sldMkLst>
      </pc:sldChg>
      <pc:sldChg chg="del">
        <pc:chgData name="Phannavong, Phetmano" userId="a7aefcfa-efe5-4aa7-b443-8d1e3ed0d905" providerId="ADAL" clId="{DE0E8E54-2D3F-45A0-BBCC-F7EA0D8252E3}" dt="2025-08-26T18:26:57.317" v="2535" actId="47"/>
        <pc:sldMkLst>
          <pc:docMk/>
          <pc:sldMk cId="3043622449" sldId="874"/>
        </pc:sldMkLst>
      </pc:sldChg>
      <pc:sldChg chg="del">
        <pc:chgData name="Phannavong, Phetmano" userId="a7aefcfa-efe5-4aa7-b443-8d1e3ed0d905" providerId="ADAL" clId="{DE0E8E54-2D3F-45A0-BBCC-F7EA0D8252E3}" dt="2025-08-26T18:26:57.404" v="2536" actId="47"/>
        <pc:sldMkLst>
          <pc:docMk/>
          <pc:sldMk cId="2900216238" sldId="875"/>
        </pc:sldMkLst>
      </pc:sldChg>
      <pc:sldChg chg="del">
        <pc:chgData name="Phannavong, Phetmano" userId="a7aefcfa-efe5-4aa7-b443-8d1e3ed0d905" providerId="ADAL" clId="{DE0E8E54-2D3F-45A0-BBCC-F7EA0D8252E3}" dt="2025-08-26T18:26:57.439" v="2537" actId="47"/>
        <pc:sldMkLst>
          <pc:docMk/>
          <pc:sldMk cId="278221390" sldId="876"/>
        </pc:sldMkLst>
      </pc:sldChg>
      <pc:sldChg chg="del">
        <pc:chgData name="Phannavong, Phetmano" userId="a7aefcfa-efe5-4aa7-b443-8d1e3ed0d905" providerId="ADAL" clId="{DE0E8E54-2D3F-45A0-BBCC-F7EA0D8252E3}" dt="2025-08-26T18:26:58.302" v="2538" actId="47"/>
        <pc:sldMkLst>
          <pc:docMk/>
          <pc:sldMk cId="461734084" sldId="877"/>
        </pc:sldMkLst>
      </pc:sldChg>
      <pc:sldChg chg="del">
        <pc:chgData name="Phannavong, Phetmano" userId="a7aefcfa-efe5-4aa7-b443-8d1e3ed0d905" providerId="ADAL" clId="{DE0E8E54-2D3F-45A0-BBCC-F7EA0D8252E3}" dt="2025-08-26T18:26:59.163" v="2541" actId="47"/>
        <pc:sldMkLst>
          <pc:docMk/>
          <pc:sldMk cId="3033426747" sldId="879"/>
        </pc:sldMkLst>
      </pc:sldChg>
      <pc:sldChg chg="del">
        <pc:chgData name="Phannavong, Phetmano" userId="a7aefcfa-efe5-4aa7-b443-8d1e3ed0d905" providerId="ADAL" clId="{DE0E8E54-2D3F-45A0-BBCC-F7EA0D8252E3}" dt="2025-08-26T18:26:59.472" v="2542" actId="47"/>
        <pc:sldMkLst>
          <pc:docMk/>
          <pc:sldMk cId="3706508389" sldId="880"/>
        </pc:sldMkLst>
      </pc:sldChg>
      <pc:sldChg chg="del">
        <pc:chgData name="Phannavong, Phetmano" userId="a7aefcfa-efe5-4aa7-b443-8d1e3ed0d905" providerId="ADAL" clId="{DE0E8E54-2D3F-45A0-BBCC-F7EA0D8252E3}" dt="2025-08-26T18:26:56.011" v="2533" actId="47"/>
        <pc:sldMkLst>
          <pc:docMk/>
          <pc:sldMk cId="1096436498" sldId="881"/>
        </pc:sldMkLst>
      </pc:sldChg>
      <pc:sldChg chg="del">
        <pc:chgData name="Phannavong, Phetmano" userId="a7aefcfa-efe5-4aa7-b443-8d1e3ed0d905" providerId="ADAL" clId="{DE0E8E54-2D3F-45A0-BBCC-F7EA0D8252E3}" dt="2025-08-26T18:27:02.654" v="2548" actId="47"/>
        <pc:sldMkLst>
          <pc:docMk/>
          <pc:sldMk cId="3311553897" sldId="896"/>
        </pc:sldMkLst>
      </pc:sldChg>
      <pc:sldChg chg="del">
        <pc:chgData name="Phannavong, Phetmano" userId="a7aefcfa-efe5-4aa7-b443-8d1e3ed0d905" providerId="ADAL" clId="{DE0E8E54-2D3F-45A0-BBCC-F7EA0D8252E3}" dt="2025-08-26T18:27:03.234" v="2549" actId="47"/>
        <pc:sldMkLst>
          <pc:docMk/>
          <pc:sldMk cId="2152277811" sldId="897"/>
        </pc:sldMkLst>
      </pc:sldChg>
      <pc:sldChg chg="del">
        <pc:chgData name="Phannavong, Phetmano" userId="a7aefcfa-efe5-4aa7-b443-8d1e3ed0d905" providerId="ADAL" clId="{DE0E8E54-2D3F-45A0-BBCC-F7EA0D8252E3}" dt="2025-08-26T18:26:37.051" v="2472" actId="47"/>
        <pc:sldMkLst>
          <pc:docMk/>
          <pc:sldMk cId="70953532" sldId="941"/>
        </pc:sldMkLst>
      </pc:sldChg>
      <pc:sldChg chg="del">
        <pc:chgData name="Phannavong, Phetmano" userId="a7aefcfa-efe5-4aa7-b443-8d1e3ed0d905" providerId="ADAL" clId="{DE0E8E54-2D3F-45A0-BBCC-F7EA0D8252E3}" dt="2025-08-26T18:26:37.469" v="2474" actId="47"/>
        <pc:sldMkLst>
          <pc:docMk/>
          <pc:sldMk cId="3546699091" sldId="942"/>
        </pc:sldMkLst>
      </pc:sldChg>
      <pc:sldChg chg="del">
        <pc:chgData name="Phannavong, Phetmano" userId="a7aefcfa-efe5-4aa7-b443-8d1e3ed0d905" providerId="ADAL" clId="{DE0E8E54-2D3F-45A0-BBCC-F7EA0D8252E3}" dt="2025-08-26T18:26:37.691" v="2475" actId="47"/>
        <pc:sldMkLst>
          <pc:docMk/>
          <pc:sldMk cId="2804943216" sldId="943"/>
        </pc:sldMkLst>
      </pc:sldChg>
      <pc:sldChg chg="del">
        <pc:chgData name="Phannavong, Phetmano" userId="a7aefcfa-efe5-4aa7-b443-8d1e3ed0d905" providerId="ADAL" clId="{DE0E8E54-2D3F-45A0-BBCC-F7EA0D8252E3}" dt="2025-08-26T18:26:37.964" v="2476" actId="47"/>
        <pc:sldMkLst>
          <pc:docMk/>
          <pc:sldMk cId="4033430202" sldId="945"/>
        </pc:sldMkLst>
      </pc:sldChg>
      <pc:sldChg chg="del">
        <pc:chgData name="Phannavong, Phetmano" userId="a7aefcfa-efe5-4aa7-b443-8d1e3ed0d905" providerId="ADAL" clId="{DE0E8E54-2D3F-45A0-BBCC-F7EA0D8252E3}" dt="2025-08-26T18:26:38.169" v="2477" actId="47"/>
        <pc:sldMkLst>
          <pc:docMk/>
          <pc:sldMk cId="3772412911" sldId="946"/>
        </pc:sldMkLst>
      </pc:sldChg>
      <pc:sldChg chg="del">
        <pc:chgData name="Phannavong, Phetmano" userId="a7aefcfa-efe5-4aa7-b443-8d1e3ed0d905" providerId="ADAL" clId="{DE0E8E54-2D3F-45A0-BBCC-F7EA0D8252E3}" dt="2025-08-26T18:26:38.405" v="2478" actId="47"/>
        <pc:sldMkLst>
          <pc:docMk/>
          <pc:sldMk cId="4134327070" sldId="948"/>
        </pc:sldMkLst>
      </pc:sldChg>
      <pc:sldChg chg="del">
        <pc:chgData name="Phannavong, Phetmano" userId="a7aefcfa-efe5-4aa7-b443-8d1e3ed0d905" providerId="ADAL" clId="{DE0E8E54-2D3F-45A0-BBCC-F7EA0D8252E3}" dt="2025-08-26T18:26:38.629" v="2479" actId="47"/>
        <pc:sldMkLst>
          <pc:docMk/>
          <pc:sldMk cId="1204639970" sldId="949"/>
        </pc:sldMkLst>
      </pc:sldChg>
      <pc:sldChg chg="del">
        <pc:chgData name="Phannavong, Phetmano" userId="a7aefcfa-efe5-4aa7-b443-8d1e3ed0d905" providerId="ADAL" clId="{DE0E8E54-2D3F-45A0-BBCC-F7EA0D8252E3}" dt="2025-08-26T18:26:38.853" v="2480" actId="47"/>
        <pc:sldMkLst>
          <pc:docMk/>
          <pc:sldMk cId="125194261" sldId="954"/>
        </pc:sldMkLst>
      </pc:sldChg>
      <pc:sldChg chg="del">
        <pc:chgData name="Phannavong, Phetmano" userId="a7aefcfa-efe5-4aa7-b443-8d1e3ed0d905" providerId="ADAL" clId="{DE0E8E54-2D3F-45A0-BBCC-F7EA0D8252E3}" dt="2025-08-26T18:26:39.072" v="2481" actId="47"/>
        <pc:sldMkLst>
          <pc:docMk/>
          <pc:sldMk cId="3534900722" sldId="955"/>
        </pc:sldMkLst>
      </pc:sldChg>
      <pc:sldChg chg="del">
        <pc:chgData name="Phannavong, Phetmano" userId="a7aefcfa-efe5-4aa7-b443-8d1e3ed0d905" providerId="ADAL" clId="{DE0E8E54-2D3F-45A0-BBCC-F7EA0D8252E3}" dt="2025-08-26T18:26:39.311" v="2482" actId="47"/>
        <pc:sldMkLst>
          <pc:docMk/>
          <pc:sldMk cId="2429542505" sldId="956"/>
        </pc:sldMkLst>
      </pc:sldChg>
      <pc:sldChg chg="del">
        <pc:chgData name="Phannavong, Phetmano" userId="a7aefcfa-efe5-4aa7-b443-8d1e3ed0d905" providerId="ADAL" clId="{DE0E8E54-2D3F-45A0-BBCC-F7EA0D8252E3}" dt="2025-08-26T18:26:39.533" v="2483" actId="47"/>
        <pc:sldMkLst>
          <pc:docMk/>
          <pc:sldMk cId="2296962514" sldId="959"/>
        </pc:sldMkLst>
      </pc:sldChg>
      <pc:sldChg chg="del">
        <pc:chgData name="Phannavong, Phetmano" userId="a7aefcfa-efe5-4aa7-b443-8d1e3ed0d905" providerId="ADAL" clId="{DE0E8E54-2D3F-45A0-BBCC-F7EA0D8252E3}" dt="2025-08-26T18:26:40.036" v="2484" actId="47"/>
        <pc:sldMkLst>
          <pc:docMk/>
          <pc:sldMk cId="4052352630" sldId="960"/>
        </pc:sldMkLst>
      </pc:sldChg>
      <pc:sldChg chg="del">
        <pc:chgData name="Phannavong, Phetmano" userId="a7aefcfa-efe5-4aa7-b443-8d1e3ed0d905" providerId="ADAL" clId="{DE0E8E54-2D3F-45A0-BBCC-F7EA0D8252E3}" dt="2025-08-26T18:26:40.234" v="2485" actId="47"/>
        <pc:sldMkLst>
          <pc:docMk/>
          <pc:sldMk cId="548700984" sldId="961"/>
        </pc:sldMkLst>
      </pc:sldChg>
      <pc:sldChg chg="del">
        <pc:chgData name="Phannavong, Phetmano" userId="a7aefcfa-efe5-4aa7-b443-8d1e3ed0d905" providerId="ADAL" clId="{DE0E8E54-2D3F-45A0-BBCC-F7EA0D8252E3}" dt="2025-08-26T18:26:40.467" v="2486" actId="47"/>
        <pc:sldMkLst>
          <pc:docMk/>
          <pc:sldMk cId="2127436008" sldId="962"/>
        </pc:sldMkLst>
      </pc:sldChg>
      <pc:sldChg chg="del">
        <pc:chgData name="Phannavong, Phetmano" userId="a7aefcfa-efe5-4aa7-b443-8d1e3ed0d905" providerId="ADAL" clId="{DE0E8E54-2D3F-45A0-BBCC-F7EA0D8252E3}" dt="2025-08-26T18:26:40.715" v="2487" actId="47"/>
        <pc:sldMkLst>
          <pc:docMk/>
          <pc:sldMk cId="1374552265" sldId="963"/>
        </pc:sldMkLst>
      </pc:sldChg>
      <pc:sldChg chg="del">
        <pc:chgData name="Phannavong, Phetmano" userId="a7aefcfa-efe5-4aa7-b443-8d1e3ed0d905" providerId="ADAL" clId="{DE0E8E54-2D3F-45A0-BBCC-F7EA0D8252E3}" dt="2025-08-26T18:26:40.991" v="2488" actId="47"/>
        <pc:sldMkLst>
          <pc:docMk/>
          <pc:sldMk cId="3220126328" sldId="964"/>
        </pc:sldMkLst>
      </pc:sldChg>
      <pc:sldChg chg="del">
        <pc:chgData name="Phannavong, Phetmano" userId="a7aefcfa-efe5-4aa7-b443-8d1e3ed0d905" providerId="ADAL" clId="{DE0E8E54-2D3F-45A0-BBCC-F7EA0D8252E3}" dt="2025-08-26T18:26:41.219" v="2489" actId="47"/>
        <pc:sldMkLst>
          <pc:docMk/>
          <pc:sldMk cId="1651307332" sldId="965"/>
        </pc:sldMkLst>
      </pc:sldChg>
      <pc:sldChg chg="del">
        <pc:chgData name="Phannavong, Phetmano" userId="a7aefcfa-efe5-4aa7-b443-8d1e3ed0d905" providerId="ADAL" clId="{DE0E8E54-2D3F-45A0-BBCC-F7EA0D8252E3}" dt="2025-08-26T18:26:41.445" v="2490" actId="47"/>
        <pc:sldMkLst>
          <pc:docMk/>
          <pc:sldMk cId="158626916" sldId="966"/>
        </pc:sldMkLst>
      </pc:sldChg>
      <pc:sldChg chg="del">
        <pc:chgData name="Phannavong, Phetmano" userId="a7aefcfa-efe5-4aa7-b443-8d1e3ed0d905" providerId="ADAL" clId="{DE0E8E54-2D3F-45A0-BBCC-F7EA0D8252E3}" dt="2025-08-26T18:26:41.645" v="2491" actId="47"/>
        <pc:sldMkLst>
          <pc:docMk/>
          <pc:sldMk cId="3503451916" sldId="967"/>
        </pc:sldMkLst>
      </pc:sldChg>
      <pc:sldChg chg="del">
        <pc:chgData name="Phannavong, Phetmano" userId="a7aefcfa-efe5-4aa7-b443-8d1e3ed0d905" providerId="ADAL" clId="{DE0E8E54-2D3F-45A0-BBCC-F7EA0D8252E3}" dt="2025-08-26T18:26:41.850" v="2492" actId="47"/>
        <pc:sldMkLst>
          <pc:docMk/>
          <pc:sldMk cId="1681471455" sldId="968"/>
        </pc:sldMkLst>
      </pc:sldChg>
      <pc:sldChg chg="del">
        <pc:chgData name="Phannavong, Phetmano" userId="a7aefcfa-efe5-4aa7-b443-8d1e3ed0d905" providerId="ADAL" clId="{DE0E8E54-2D3F-45A0-BBCC-F7EA0D8252E3}" dt="2025-08-26T18:26:42.065" v="2493" actId="47"/>
        <pc:sldMkLst>
          <pc:docMk/>
          <pc:sldMk cId="3681811461" sldId="969"/>
        </pc:sldMkLst>
      </pc:sldChg>
      <pc:sldChg chg="del">
        <pc:chgData name="Phannavong, Phetmano" userId="a7aefcfa-efe5-4aa7-b443-8d1e3ed0d905" providerId="ADAL" clId="{DE0E8E54-2D3F-45A0-BBCC-F7EA0D8252E3}" dt="2025-08-26T18:26:42.244" v="2494" actId="47"/>
        <pc:sldMkLst>
          <pc:docMk/>
          <pc:sldMk cId="2361728498" sldId="970"/>
        </pc:sldMkLst>
      </pc:sldChg>
      <pc:sldChg chg="del">
        <pc:chgData name="Phannavong, Phetmano" userId="a7aefcfa-efe5-4aa7-b443-8d1e3ed0d905" providerId="ADAL" clId="{DE0E8E54-2D3F-45A0-BBCC-F7EA0D8252E3}" dt="2025-08-26T18:26:42.801" v="2495" actId="47"/>
        <pc:sldMkLst>
          <pc:docMk/>
          <pc:sldMk cId="4064936915" sldId="971"/>
        </pc:sldMkLst>
      </pc:sldChg>
      <pc:sldChg chg="addSp delSp modSp mod ord">
        <pc:chgData name="Phannavong, Phetmano" userId="a7aefcfa-efe5-4aa7-b443-8d1e3ed0d905" providerId="ADAL" clId="{DE0E8E54-2D3F-45A0-BBCC-F7EA0D8252E3}" dt="2025-08-27T19:17:12.993" v="2852" actId="478"/>
        <pc:sldMkLst>
          <pc:docMk/>
          <pc:sldMk cId="1967941845" sldId="984"/>
        </pc:sldMkLst>
        <pc:spChg chg="del">
          <ac:chgData name="Phannavong, Phetmano" userId="a7aefcfa-efe5-4aa7-b443-8d1e3ed0d905" providerId="ADAL" clId="{DE0E8E54-2D3F-45A0-BBCC-F7EA0D8252E3}" dt="2025-08-26T15:36:55.668" v="2099" actId="478"/>
          <ac:spMkLst>
            <pc:docMk/>
            <pc:sldMk cId="1967941845" sldId="984"/>
            <ac:spMk id="2" creationId="{1DD41953-A517-9C46-A49B-9B2A2C6F5174}"/>
          </ac:spMkLst>
        </pc:spChg>
        <pc:spChg chg="del">
          <ac:chgData name="Phannavong, Phetmano" userId="a7aefcfa-efe5-4aa7-b443-8d1e3ed0d905" providerId="ADAL" clId="{DE0E8E54-2D3F-45A0-BBCC-F7EA0D8252E3}" dt="2025-08-26T15:36:59.893" v="2100" actId="478"/>
          <ac:spMkLst>
            <pc:docMk/>
            <pc:sldMk cId="1967941845" sldId="984"/>
            <ac:spMk id="3" creationId="{E2AB46F3-2932-B048-8F23-7C2138FDE3D9}"/>
          </ac:spMkLst>
        </pc:spChg>
        <pc:spChg chg="del">
          <ac:chgData name="Phannavong, Phetmano" userId="a7aefcfa-efe5-4aa7-b443-8d1e3ed0d905" providerId="ADAL" clId="{DE0E8E54-2D3F-45A0-BBCC-F7EA0D8252E3}" dt="2025-08-26T15:37:02.378" v="2101" actId="478"/>
          <ac:spMkLst>
            <pc:docMk/>
            <pc:sldMk cId="1967941845" sldId="984"/>
            <ac:spMk id="4" creationId="{282C3A14-03BA-9F4B-BC88-F118C9ED1DD1}"/>
          </ac:spMkLst>
        </pc:spChg>
        <pc:spChg chg="del">
          <ac:chgData name="Phannavong, Phetmano" userId="a7aefcfa-efe5-4aa7-b443-8d1e3ed0d905" providerId="ADAL" clId="{DE0E8E54-2D3F-45A0-BBCC-F7EA0D8252E3}" dt="2025-08-27T19:17:12.993" v="2852" actId="478"/>
          <ac:spMkLst>
            <pc:docMk/>
            <pc:sldMk cId="1967941845" sldId="984"/>
            <ac:spMk id="5" creationId="{FC1688A7-809C-204D-9733-68C2B9FCA97D}"/>
          </ac:spMkLst>
        </pc:spChg>
        <pc:spChg chg="add mod">
          <ac:chgData name="Phannavong, Phetmano" userId="a7aefcfa-efe5-4aa7-b443-8d1e3ed0d905" providerId="ADAL" clId="{DE0E8E54-2D3F-45A0-BBCC-F7EA0D8252E3}" dt="2025-08-26T15:37:14.487" v="2105"/>
          <ac:spMkLst>
            <pc:docMk/>
            <pc:sldMk cId="1967941845" sldId="984"/>
            <ac:spMk id="6" creationId="{BA57898D-1EC7-6B2D-167D-94431E331F56}"/>
          </ac:spMkLst>
        </pc:spChg>
        <pc:spChg chg="add mod">
          <ac:chgData name="Phannavong, Phetmano" userId="a7aefcfa-efe5-4aa7-b443-8d1e3ed0d905" providerId="ADAL" clId="{DE0E8E54-2D3F-45A0-BBCC-F7EA0D8252E3}" dt="2025-08-26T15:41:57.755" v="2148" actId="1076"/>
          <ac:spMkLst>
            <pc:docMk/>
            <pc:sldMk cId="1967941845" sldId="984"/>
            <ac:spMk id="7" creationId="{D2A4AD0C-508E-5074-1249-1771885AF946}"/>
          </ac:spMkLst>
        </pc:spChg>
        <pc:picChg chg="add mod">
          <ac:chgData name="Phannavong, Phetmano" userId="a7aefcfa-efe5-4aa7-b443-8d1e3ed0d905" providerId="ADAL" clId="{DE0E8E54-2D3F-45A0-BBCC-F7EA0D8252E3}" dt="2025-08-26T15:42:11.792" v="2153" actId="1076"/>
          <ac:picMkLst>
            <pc:docMk/>
            <pc:sldMk cId="1967941845" sldId="984"/>
            <ac:picMk id="8" creationId="{EEB83081-2416-0337-4FD2-2C19336EF9CF}"/>
          </ac:picMkLst>
        </pc:picChg>
        <pc:picChg chg="add mod">
          <ac:chgData name="Phannavong, Phetmano" userId="a7aefcfa-efe5-4aa7-b443-8d1e3ed0d905" providerId="ADAL" clId="{DE0E8E54-2D3F-45A0-BBCC-F7EA0D8252E3}" dt="2025-08-26T15:41:47.468" v="2146" actId="1076"/>
          <ac:picMkLst>
            <pc:docMk/>
            <pc:sldMk cId="1967941845" sldId="984"/>
            <ac:picMk id="9" creationId="{6D5CDCEA-904E-85FE-0826-92C31C7B57FB}"/>
          </ac:picMkLst>
        </pc:picChg>
      </pc:sldChg>
      <pc:sldChg chg="del">
        <pc:chgData name="Phannavong, Phetmano" userId="a7aefcfa-efe5-4aa7-b443-8d1e3ed0d905" providerId="ADAL" clId="{DE0E8E54-2D3F-45A0-BBCC-F7EA0D8252E3}" dt="2025-08-26T18:26:30.347" v="2446" actId="47"/>
        <pc:sldMkLst>
          <pc:docMk/>
          <pc:sldMk cId="2909793925" sldId="988"/>
        </pc:sldMkLst>
      </pc:sldChg>
      <pc:sldChg chg="del">
        <pc:chgData name="Phannavong, Phetmano" userId="a7aefcfa-efe5-4aa7-b443-8d1e3ed0d905" providerId="ADAL" clId="{DE0E8E54-2D3F-45A0-BBCC-F7EA0D8252E3}" dt="2025-08-26T18:26:30.985" v="2449" actId="47"/>
        <pc:sldMkLst>
          <pc:docMk/>
          <pc:sldMk cId="2090493577" sldId="991"/>
        </pc:sldMkLst>
      </pc:sldChg>
      <pc:sldChg chg="del">
        <pc:chgData name="Phannavong, Phetmano" userId="a7aefcfa-efe5-4aa7-b443-8d1e3ed0d905" providerId="ADAL" clId="{DE0E8E54-2D3F-45A0-BBCC-F7EA0D8252E3}" dt="2025-08-26T18:26:32.056" v="2450" actId="47"/>
        <pc:sldMkLst>
          <pc:docMk/>
          <pc:sldMk cId="1797457928" sldId="993"/>
        </pc:sldMkLst>
      </pc:sldChg>
      <pc:sldChg chg="del">
        <pc:chgData name="Phannavong, Phetmano" userId="a7aefcfa-efe5-4aa7-b443-8d1e3ed0d905" providerId="ADAL" clId="{DE0E8E54-2D3F-45A0-BBCC-F7EA0D8252E3}" dt="2025-08-26T18:27:00.261" v="2543" actId="47"/>
        <pc:sldMkLst>
          <pc:docMk/>
          <pc:sldMk cId="941363420" sldId="996"/>
        </pc:sldMkLst>
      </pc:sldChg>
      <pc:sldChg chg="del">
        <pc:chgData name="Phannavong, Phetmano" userId="a7aefcfa-efe5-4aa7-b443-8d1e3ed0d905" providerId="ADAL" clId="{DE0E8E54-2D3F-45A0-BBCC-F7EA0D8252E3}" dt="2025-08-26T18:27:00.889" v="2544" actId="47"/>
        <pc:sldMkLst>
          <pc:docMk/>
          <pc:sldMk cId="3660242171" sldId="1009"/>
        </pc:sldMkLst>
      </pc:sldChg>
      <pc:sldChg chg="del">
        <pc:chgData name="Phannavong, Phetmano" userId="a7aefcfa-efe5-4aa7-b443-8d1e3ed0d905" providerId="ADAL" clId="{DE0E8E54-2D3F-45A0-BBCC-F7EA0D8252E3}" dt="2025-08-26T18:27:01.054" v="2545" actId="47"/>
        <pc:sldMkLst>
          <pc:docMk/>
          <pc:sldMk cId="2743996230" sldId="1010"/>
        </pc:sldMkLst>
      </pc:sldChg>
      <pc:sldChg chg="del">
        <pc:chgData name="Phannavong, Phetmano" userId="a7aefcfa-efe5-4aa7-b443-8d1e3ed0d905" providerId="ADAL" clId="{DE0E8E54-2D3F-45A0-BBCC-F7EA0D8252E3}" dt="2025-08-26T18:26:58.717" v="2539" actId="47"/>
        <pc:sldMkLst>
          <pc:docMk/>
          <pc:sldMk cId="1087416503" sldId="1011"/>
        </pc:sldMkLst>
      </pc:sldChg>
      <pc:sldChg chg="addSp delSp modSp add mod ord modNotesTx">
        <pc:chgData name="Phannavong, Phetmano" userId="a7aefcfa-efe5-4aa7-b443-8d1e3ed0d905" providerId="ADAL" clId="{DE0E8E54-2D3F-45A0-BBCC-F7EA0D8252E3}" dt="2025-08-26T19:47:36.757" v="2604" actId="1076"/>
        <pc:sldMkLst>
          <pc:docMk/>
          <pc:sldMk cId="2877259668" sldId="1012"/>
        </pc:sldMkLst>
        <pc:spChg chg="add del mod">
          <ac:chgData name="Phannavong, Phetmano" userId="a7aefcfa-efe5-4aa7-b443-8d1e3ed0d905" providerId="ADAL" clId="{DE0E8E54-2D3F-45A0-BBCC-F7EA0D8252E3}" dt="2025-08-26T17:45:27.108" v="2418" actId="478"/>
          <ac:spMkLst>
            <pc:docMk/>
            <pc:sldMk cId="2877259668" sldId="1012"/>
            <ac:spMk id="7" creationId="{227DA874-3176-9BB2-3EF8-686FCD6984E3}"/>
          </ac:spMkLst>
        </pc:spChg>
        <pc:spChg chg="mod">
          <ac:chgData name="Phannavong, Phetmano" userId="a7aefcfa-efe5-4aa7-b443-8d1e3ed0d905" providerId="ADAL" clId="{DE0E8E54-2D3F-45A0-BBCC-F7EA0D8252E3}" dt="2025-08-26T15:09:02.303" v="1512" actId="20577"/>
          <ac:spMkLst>
            <pc:docMk/>
            <pc:sldMk cId="2877259668" sldId="1012"/>
            <ac:spMk id="13" creationId="{39E5B0D6-B550-711B-7FEB-034F455D1EB1}"/>
          </ac:spMkLst>
        </pc:spChg>
        <pc:picChg chg="add del mod">
          <ac:chgData name="Phannavong, Phetmano" userId="a7aefcfa-efe5-4aa7-b443-8d1e3ed0d905" providerId="ADAL" clId="{DE0E8E54-2D3F-45A0-BBCC-F7EA0D8252E3}" dt="2025-08-26T17:43:26.405" v="2407" actId="478"/>
          <ac:picMkLst>
            <pc:docMk/>
            <pc:sldMk cId="2877259668" sldId="1012"/>
            <ac:picMk id="3" creationId="{E24F03D7-3EFB-CE78-692A-A90F4F6CF1C6}"/>
          </ac:picMkLst>
        </pc:picChg>
        <pc:picChg chg="add del mod">
          <ac:chgData name="Phannavong, Phetmano" userId="a7aefcfa-efe5-4aa7-b443-8d1e3ed0d905" providerId="ADAL" clId="{DE0E8E54-2D3F-45A0-BBCC-F7EA0D8252E3}" dt="2025-08-26T19:37:51.325" v="2584" actId="478"/>
          <ac:picMkLst>
            <pc:docMk/>
            <pc:sldMk cId="2877259668" sldId="1012"/>
            <ac:picMk id="5" creationId="{D248DBBB-5FDF-7CD6-77DC-BD0DF59000DB}"/>
          </ac:picMkLst>
        </pc:picChg>
        <pc:picChg chg="add del mod">
          <ac:chgData name="Phannavong, Phetmano" userId="a7aefcfa-efe5-4aa7-b443-8d1e3ed0d905" providerId="ADAL" clId="{DE0E8E54-2D3F-45A0-BBCC-F7EA0D8252E3}" dt="2025-08-26T19:47:21.296" v="2596" actId="478"/>
          <ac:picMkLst>
            <pc:docMk/>
            <pc:sldMk cId="2877259668" sldId="1012"/>
            <ac:picMk id="9" creationId="{04E586C0-6CDE-6755-34F0-79A839399B66}"/>
          </ac:picMkLst>
        </pc:picChg>
        <pc:picChg chg="add mod">
          <ac:chgData name="Phannavong, Phetmano" userId="a7aefcfa-efe5-4aa7-b443-8d1e3ed0d905" providerId="ADAL" clId="{DE0E8E54-2D3F-45A0-BBCC-F7EA0D8252E3}" dt="2025-08-26T19:47:36.757" v="2604" actId="1076"/>
          <ac:picMkLst>
            <pc:docMk/>
            <pc:sldMk cId="2877259668" sldId="1012"/>
            <ac:picMk id="11" creationId="{83F2C4E8-EC50-D545-B5B0-9E75230D3FEE}"/>
          </ac:picMkLst>
        </pc:picChg>
      </pc:sldChg>
      <pc:sldChg chg="addSp delSp modSp add mod ord modNotesTx">
        <pc:chgData name="Phannavong, Phetmano" userId="a7aefcfa-efe5-4aa7-b443-8d1e3ed0d905" providerId="ADAL" clId="{DE0E8E54-2D3F-45A0-BBCC-F7EA0D8252E3}" dt="2025-08-27T19:19:41.950" v="2869" actId="20577"/>
        <pc:sldMkLst>
          <pc:docMk/>
          <pc:sldMk cId="2645133891" sldId="1013"/>
        </pc:sldMkLst>
        <pc:spChg chg="mod">
          <ac:chgData name="Phannavong, Phetmano" userId="a7aefcfa-efe5-4aa7-b443-8d1e3ed0d905" providerId="ADAL" clId="{DE0E8E54-2D3F-45A0-BBCC-F7EA0D8252E3}" dt="2025-08-27T19:18:01.467" v="2864" actId="20577"/>
          <ac:spMkLst>
            <pc:docMk/>
            <pc:sldMk cId="2645133891" sldId="1013"/>
            <ac:spMk id="13" creationId="{72538325-5266-19A9-2E64-CFED211B2A43}"/>
          </ac:spMkLst>
        </pc:spChg>
        <pc:picChg chg="add mod">
          <ac:chgData name="Phannavong, Phetmano" userId="a7aefcfa-efe5-4aa7-b443-8d1e3ed0d905" providerId="ADAL" clId="{DE0E8E54-2D3F-45A0-BBCC-F7EA0D8252E3}" dt="2025-08-27T19:12:15.126" v="2744" actId="1076"/>
          <ac:picMkLst>
            <pc:docMk/>
            <pc:sldMk cId="2645133891" sldId="1013"/>
            <ac:picMk id="3" creationId="{4F645A82-267E-149C-B28D-7BDD763303CB}"/>
          </ac:picMkLst>
        </pc:picChg>
        <pc:picChg chg="add del mod">
          <ac:chgData name="Phannavong, Phetmano" userId="a7aefcfa-efe5-4aa7-b443-8d1e3ed0d905" providerId="ADAL" clId="{DE0E8E54-2D3F-45A0-BBCC-F7EA0D8252E3}" dt="2025-08-26T19:32:12.883" v="2555" actId="478"/>
          <ac:picMkLst>
            <pc:docMk/>
            <pc:sldMk cId="2645133891" sldId="1013"/>
            <ac:picMk id="3" creationId="{A35C9272-287D-63DC-212F-CBE8E08FC104}"/>
          </ac:picMkLst>
        </pc:picChg>
        <pc:picChg chg="add del mod">
          <ac:chgData name="Phannavong, Phetmano" userId="a7aefcfa-efe5-4aa7-b443-8d1e3ed0d905" providerId="ADAL" clId="{DE0E8E54-2D3F-45A0-BBCC-F7EA0D8252E3}" dt="2025-08-27T19:11:05.289" v="2740" actId="478"/>
          <ac:picMkLst>
            <pc:docMk/>
            <pc:sldMk cId="2645133891" sldId="1013"/>
            <ac:picMk id="5" creationId="{24FB5CE2-C879-4724-8DD8-CE26208FB792}"/>
          </ac:picMkLst>
        </pc:picChg>
      </pc:sldChg>
      <pc:sldChg chg="add del">
        <pc:chgData name="Phannavong, Phetmano" userId="a7aefcfa-efe5-4aa7-b443-8d1e3ed0d905" providerId="ADAL" clId="{DE0E8E54-2D3F-45A0-BBCC-F7EA0D8252E3}" dt="2025-08-26T15:44:57.366" v="2156" actId="47"/>
        <pc:sldMkLst>
          <pc:docMk/>
          <pc:sldMk cId="3931816713" sldId="1014"/>
        </pc:sldMkLst>
      </pc:sldChg>
      <pc:sldChg chg="addSp modSp add del mod ord">
        <pc:chgData name="Phannavong, Phetmano" userId="a7aefcfa-efe5-4aa7-b443-8d1e3ed0d905" providerId="ADAL" clId="{DE0E8E54-2D3F-45A0-BBCC-F7EA0D8252E3}" dt="2025-08-26T18:27:41.214" v="2553" actId="2696"/>
        <pc:sldMkLst>
          <pc:docMk/>
          <pc:sldMk cId="3790495936" sldId="1015"/>
        </pc:sldMkLst>
        <pc:spChg chg="mod">
          <ac:chgData name="Phannavong, Phetmano" userId="a7aefcfa-efe5-4aa7-b443-8d1e3ed0d905" providerId="ADAL" clId="{DE0E8E54-2D3F-45A0-BBCC-F7EA0D8252E3}" dt="2025-08-26T15:34:29.405" v="1956" actId="20577"/>
          <ac:spMkLst>
            <pc:docMk/>
            <pc:sldMk cId="3790495936" sldId="1015"/>
            <ac:spMk id="2" creationId="{7DC16700-9132-35EB-E9A9-4908DDC26687}"/>
          </ac:spMkLst>
        </pc:spChg>
        <pc:spChg chg="mod">
          <ac:chgData name="Phannavong, Phetmano" userId="a7aefcfa-efe5-4aa7-b443-8d1e3ed0d905" providerId="ADAL" clId="{DE0E8E54-2D3F-45A0-BBCC-F7EA0D8252E3}" dt="2025-08-26T15:35:37.165" v="2085" actId="207"/>
          <ac:spMkLst>
            <pc:docMk/>
            <pc:sldMk cId="3790495936" sldId="1015"/>
            <ac:spMk id="3" creationId="{95CD32C4-EFF7-8132-9F2F-A974FFA810C3}"/>
          </ac:spMkLst>
        </pc:spChg>
        <pc:picChg chg="add mod">
          <ac:chgData name="Phannavong, Phetmano" userId="a7aefcfa-efe5-4aa7-b443-8d1e3ed0d905" providerId="ADAL" clId="{DE0E8E54-2D3F-45A0-BBCC-F7EA0D8252E3}" dt="2025-08-26T15:36:14.662" v="2095" actId="1076"/>
          <ac:picMkLst>
            <pc:docMk/>
            <pc:sldMk cId="3790495936" sldId="1015"/>
            <ac:picMk id="4" creationId="{9C99B6C5-AE93-ACE2-7C51-6A422FA41F17}"/>
          </ac:picMkLst>
        </pc:picChg>
      </pc:sldChg>
      <pc:sldChg chg="add del">
        <pc:chgData name="Phannavong, Phetmano" userId="a7aefcfa-efe5-4aa7-b443-8d1e3ed0d905" providerId="ADAL" clId="{DE0E8E54-2D3F-45A0-BBCC-F7EA0D8252E3}" dt="2025-08-26T18:26:33.576" v="2457" actId="47"/>
        <pc:sldMkLst>
          <pc:docMk/>
          <pc:sldMk cId="2283418316" sldId="1016"/>
        </pc:sldMkLst>
      </pc:sldChg>
      <pc:sldChg chg="add ord">
        <pc:chgData name="Phannavong, Phetmano" userId="a7aefcfa-efe5-4aa7-b443-8d1e3ed0d905" providerId="ADAL" clId="{DE0E8E54-2D3F-45A0-BBCC-F7EA0D8252E3}" dt="2025-08-26T15:38:54.511" v="2127"/>
        <pc:sldMkLst>
          <pc:docMk/>
          <pc:sldMk cId="1139113952" sldId="1017"/>
        </pc:sldMkLst>
      </pc:sldChg>
      <pc:sldChg chg="delSp add del mod">
        <pc:chgData name="Phannavong, Phetmano" userId="a7aefcfa-efe5-4aa7-b443-8d1e3ed0d905" providerId="ADAL" clId="{DE0E8E54-2D3F-45A0-BBCC-F7EA0D8252E3}" dt="2025-08-26T18:26:32.657" v="2453" actId="47"/>
        <pc:sldMkLst>
          <pc:docMk/>
          <pc:sldMk cId="85309714" sldId="1018"/>
        </pc:sldMkLst>
        <pc:picChg chg="del">
          <ac:chgData name="Phannavong, Phetmano" userId="a7aefcfa-efe5-4aa7-b443-8d1e3ed0d905" providerId="ADAL" clId="{DE0E8E54-2D3F-45A0-BBCC-F7EA0D8252E3}" dt="2025-08-26T15:34:06.962" v="1922" actId="478"/>
          <ac:picMkLst>
            <pc:docMk/>
            <pc:sldMk cId="85309714" sldId="1018"/>
            <ac:picMk id="4" creationId="{3B27CEAC-5A26-6E69-A2E7-BC2883B592F7}"/>
          </ac:picMkLst>
        </pc:picChg>
      </pc:sldChg>
      <pc:sldChg chg="add del">
        <pc:chgData name="Phannavong, Phetmano" userId="a7aefcfa-efe5-4aa7-b443-8d1e3ed0d905" providerId="ADAL" clId="{DE0E8E54-2D3F-45A0-BBCC-F7EA0D8252E3}" dt="2025-08-26T18:26:28.442" v="2443" actId="47"/>
        <pc:sldMkLst>
          <pc:docMk/>
          <pc:sldMk cId="2464336083" sldId="1019"/>
        </pc:sldMkLst>
      </pc:sldChg>
      <pc:sldChg chg="addSp delSp modSp add mod ord modNotesTx">
        <pc:chgData name="Phannavong, Phetmano" userId="a7aefcfa-efe5-4aa7-b443-8d1e3ed0d905" providerId="ADAL" clId="{DE0E8E54-2D3F-45A0-BBCC-F7EA0D8252E3}" dt="2025-08-27T19:16:24.958" v="2851" actId="20577"/>
        <pc:sldMkLst>
          <pc:docMk/>
          <pc:sldMk cId="3881276520" sldId="1020"/>
        </pc:sldMkLst>
        <pc:spChg chg="mod">
          <ac:chgData name="Phannavong, Phetmano" userId="a7aefcfa-efe5-4aa7-b443-8d1e3ed0d905" providerId="ADAL" clId="{DE0E8E54-2D3F-45A0-BBCC-F7EA0D8252E3}" dt="2025-08-26T19:48:20.953" v="2635" actId="20577"/>
          <ac:spMkLst>
            <pc:docMk/>
            <pc:sldMk cId="3881276520" sldId="1020"/>
            <ac:spMk id="13" creationId="{A48803D8-D89B-7D1C-0837-6AB1065C4CA4}"/>
          </ac:spMkLst>
        </pc:spChg>
        <pc:picChg chg="add mod">
          <ac:chgData name="Phannavong, Phetmano" userId="a7aefcfa-efe5-4aa7-b443-8d1e3ed0d905" providerId="ADAL" clId="{DE0E8E54-2D3F-45A0-BBCC-F7EA0D8252E3}" dt="2025-08-26T18:18:34.260" v="2430" actId="1076"/>
          <ac:picMkLst>
            <pc:docMk/>
            <pc:sldMk cId="3881276520" sldId="1020"/>
            <ac:picMk id="3" creationId="{87313804-9027-0A21-4EC4-C3BFF6E1BEC5}"/>
          </ac:picMkLst>
        </pc:picChg>
        <pc:picChg chg="del">
          <ac:chgData name="Phannavong, Phetmano" userId="a7aefcfa-efe5-4aa7-b443-8d1e3ed0d905" providerId="ADAL" clId="{DE0E8E54-2D3F-45A0-BBCC-F7EA0D8252E3}" dt="2025-08-26T18:18:11.037" v="2421" actId="478"/>
          <ac:picMkLst>
            <pc:docMk/>
            <pc:sldMk cId="3881276520" sldId="1020"/>
            <ac:picMk id="5" creationId="{87206B5E-1AD1-65E5-AFF5-828759DF8BAD}"/>
          </ac:picMkLst>
        </pc:picChg>
      </pc:sldChg>
      <pc:sldChg chg="delSp modSp add mod modNotesTx">
        <pc:chgData name="Phannavong, Phetmano" userId="a7aefcfa-efe5-4aa7-b443-8d1e3ed0d905" providerId="ADAL" clId="{DE0E8E54-2D3F-45A0-BBCC-F7EA0D8252E3}" dt="2025-08-27T19:19:47.620" v="2870" actId="20577"/>
        <pc:sldMkLst>
          <pc:docMk/>
          <pc:sldMk cId="1023478224" sldId="1021"/>
        </pc:sldMkLst>
        <pc:picChg chg="mod">
          <ac:chgData name="Phannavong, Phetmano" userId="a7aefcfa-efe5-4aa7-b443-8d1e3ed0d905" providerId="ADAL" clId="{DE0E8E54-2D3F-45A0-BBCC-F7EA0D8252E3}" dt="2025-08-26T19:33:55.844" v="2581" actId="1076"/>
          <ac:picMkLst>
            <pc:docMk/>
            <pc:sldMk cId="1023478224" sldId="1021"/>
            <ac:picMk id="5" creationId="{5FC49698-CE4F-C115-F938-6220798DE75C}"/>
          </ac:picMkLst>
        </pc:picChg>
        <pc:picChg chg="del">
          <ac:chgData name="Phannavong, Phetmano" userId="a7aefcfa-efe5-4aa7-b443-8d1e3ed0d905" providerId="ADAL" clId="{DE0E8E54-2D3F-45A0-BBCC-F7EA0D8252E3}" dt="2025-08-26T19:33:34.919" v="2578" actId="478"/>
          <ac:picMkLst>
            <pc:docMk/>
            <pc:sldMk cId="1023478224" sldId="1021"/>
            <ac:picMk id="13" creationId="{AB1389FE-D68E-FFC1-95A9-69E232E4624A}"/>
          </ac:picMkLst>
        </pc:picChg>
      </pc:sldChg>
      <pc:sldChg chg="add del mod ord modShow">
        <pc:chgData name="Phannavong, Phetmano" userId="a7aefcfa-efe5-4aa7-b443-8d1e3ed0d905" providerId="ADAL" clId="{DE0E8E54-2D3F-45A0-BBCC-F7EA0D8252E3}" dt="2025-08-27T19:19:27.896" v="2868" actId="47"/>
        <pc:sldMkLst>
          <pc:docMk/>
          <pc:sldMk cId="1611125433" sldId="1022"/>
        </pc:sldMkLst>
      </pc:sldChg>
      <pc:sldChg chg="add del mod ord modShow">
        <pc:chgData name="Phannavong, Phetmano" userId="a7aefcfa-efe5-4aa7-b443-8d1e3ed0d905" providerId="ADAL" clId="{DE0E8E54-2D3F-45A0-BBCC-F7EA0D8252E3}" dt="2025-08-27T19:19:26.176" v="2867" actId="47"/>
        <pc:sldMkLst>
          <pc:docMk/>
          <pc:sldMk cId="459114098" sldId="1023"/>
        </pc:sldMkLst>
      </pc:sldChg>
      <pc:sldChg chg="modSp add mod">
        <pc:chgData name="Phannavong, Phetmano" userId="a7aefcfa-efe5-4aa7-b443-8d1e3ed0d905" providerId="ADAL" clId="{DE0E8E54-2D3F-45A0-BBCC-F7EA0D8252E3}" dt="2025-08-27T19:14:48.130" v="2845" actId="20577"/>
        <pc:sldMkLst>
          <pc:docMk/>
          <pc:sldMk cId="435521144" sldId="1024"/>
        </pc:sldMkLst>
        <pc:spChg chg="mod">
          <ac:chgData name="Phannavong, Phetmano" userId="a7aefcfa-efe5-4aa7-b443-8d1e3ed0d905" providerId="ADAL" clId="{DE0E8E54-2D3F-45A0-BBCC-F7EA0D8252E3}" dt="2025-08-27T19:14:48.130" v="2845" actId="20577"/>
          <ac:spMkLst>
            <pc:docMk/>
            <pc:sldMk cId="435521144" sldId="1024"/>
            <ac:spMk id="13" creationId="{D24EB7DF-305D-B3AF-824A-CDD3D406E7D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1D0115-48A7-6E48-B687-12C5190D3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7F077-7707-BB41-B248-E7C3D32E9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3882-0BF3-5946-AD16-CB31A6186C76}" type="datetimeFigureOut">
              <a:rPr lang="en-US" smtClean="0">
                <a:latin typeface="Arial" panose="020B0604020202020204" pitchFamily="34" charset="0"/>
              </a:rPr>
              <a:t>8/27/2025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66F3-08A7-D14C-A4C1-4C34A63632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344CE-3537-7C49-B00B-64F201665F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93B4-28C5-2C41-96A7-876B0C3BBCAA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7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75C0BD8-5BB6-1644-9134-A1B76167D788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8C55B8A-C5DE-4D47-97EA-5DFACE786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4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DBD68-E65D-3337-E947-AECBF896E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192C28-EF06-6BF5-CE7D-AA4D69376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CF8D8-DA70-D21D-A353-C7F9AC0A1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857BB-F5B1-6052-4E2E-5566273D7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5B8A-C5DE-4D47-97EA-5DFACE7860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0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5B8A-C5DE-4D47-97EA-5DFACE7860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0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5B8A-C5DE-4D47-97EA-5DFACE7860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6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6DDA4-6528-2724-16F1-4EEBCA596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0A40A-84EE-042D-957B-E4C7FA31B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4C3BF-2339-F97E-5DA0-D0AFE9E6A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3E5CD-255B-997B-C065-51445D8D6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5B8A-C5DE-4D47-97EA-5DFACE7860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6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5B8A-C5DE-4D47-97EA-5DFACE78606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6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3E5BA-9174-2C0C-3C86-C89D273F0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CE20BD-DDB9-5D4A-C69C-546CAF251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60E59-2EF0-3133-AEE1-D965E6D9A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58FFA-94A7-AC48-79C0-AA1AD5EB4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5B8A-C5DE-4D47-97EA-5DFACE786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3 Divider (White/Oran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98E000-3622-4651-9CD5-06FD599F2026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7BA563-304C-4B27-AFA4-94688EE5F57C}"/>
              </a:ext>
            </a:extLst>
          </p:cNvPr>
          <p:cNvSpPr/>
          <p:nvPr userDrawn="1"/>
        </p:nvSpPr>
        <p:spPr>
          <a:xfrm>
            <a:off x="3287712" y="620712"/>
            <a:ext cx="5616575" cy="5616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C4938C-6E62-4ED2-8CA9-DE03480C3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0487" y="2260344"/>
            <a:ext cx="4391025" cy="99695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542772-874C-4B18-A899-C8E6AFABB9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0488" y="3614085"/>
            <a:ext cx="4391024" cy="1444051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2004D2-7925-4DF1-860C-5D334E1B54A0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E1B9F4A-28DE-434E-BC5A-6FF3EE2C92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E4BEF0D-7DC3-4116-B940-38CD7420ED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09BAEA3-D9D4-41D0-ABEC-16E147E737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CC0D8C51-9BF6-4199-B7F0-6192313B7F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1C834E5-D4F1-4AB9-911C-34B94F5A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D5AFD1-0DB3-4369-B32E-C36F4A4CF0BF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95F500-A989-A649-8B6E-0AA166D22EFD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E562A16E-8913-964D-B8A0-DA0498FA87EC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A0580ED2-D388-2C4C-B460-4ABC1ED3DC10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8695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2 Cov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5E7099E8-E73F-4469-8077-24D03521D11D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C2B13C63-1F33-4EE8-A600-0FF5DD14D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2BC188B-98D0-46E1-A6C5-ED20069FBE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6000BFE9-ADCC-4EFD-B2E4-FC095C34D6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05D047C-4AF9-4B42-A2C9-44DD714E68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C229751-CFF8-4B06-9F8E-B1C4793B53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10B289-4576-4F83-BBC1-AF0735EF0462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8E6638F-D5ED-F74C-910D-E5FA1BA8F5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7713" y="2262136"/>
            <a:ext cx="5616575" cy="1329595"/>
          </a:xfrm>
        </p:spPr>
        <p:txBody>
          <a:bodyPr wrap="square" anchor="ctr" anchorCtr="0">
            <a:normAutofit/>
          </a:bodyPr>
          <a:lstStyle>
            <a:lvl1pPr algn="ctr">
              <a:spcBef>
                <a:spcPts val="0"/>
              </a:spcBef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Short heading </a:t>
            </a:r>
            <a:br>
              <a:rPr lang="en-GB" dirty="0"/>
            </a:br>
            <a:r>
              <a:rPr lang="en-GB" dirty="0"/>
              <a:t>here only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19EA15C-E150-9246-A4CF-9C436C47E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712" y="3931065"/>
            <a:ext cx="5616575" cy="721957"/>
          </a:xfrm>
        </p:spPr>
        <p:txBody>
          <a:bodyPr wrap="square" anchor="t" anchorCtr="0">
            <a:normAutofit/>
          </a:bodyPr>
          <a:lstStyle>
            <a:lvl1pPr algn="ctr"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event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14721D2-7349-ED45-9774-CF660811A2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7712" y="4820108"/>
            <a:ext cx="5616575" cy="443198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0" name="Graphic 24">
            <a:extLst>
              <a:ext uri="{FF2B5EF4-FFF2-40B4-BE49-F238E27FC236}">
                <a16:creationId xmlns:a16="http://schemas.microsoft.com/office/drawing/2014/main" id="{58AA9C9E-55FC-D34E-96A4-64152F1E2F30}"/>
              </a:ext>
            </a:extLst>
          </p:cNvPr>
          <p:cNvSpPr/>
          <p:nvPr userDrawn="1"/>
        </p:nvSpPr>
        <p:spPr>
          <a:xfrm>
            <a:off x="2927350" y="258247"/>
            <a:ext cx="6337300" cy="6337300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299C50-46D1-A74B-81CB-A0C1DF2F0B41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309CA6F1-5650-8842-ADDA-61864A0B18F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06A4A51C-6718-AE4D-A3A6-4125B8E23FC5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34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7" userDrawn="1">
          <p15:clr>
            <a:srgbClr val="A4A3A4"/>
          </p15:clr>
        </p15:guide>
        <p15:guide id="2" pos="5473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3 Cov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2BD3-B72F-344B-A30D-8C3365691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9487" y="1893888"/>
            <a:ext cx="7693026" cy="1355725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Longer heading </a:t>
            </a:r>
            <a:br>
              <a:rPr lang="en-GB" dirty="0"/>
            </a:br>
            <a:r>
              <a:rPr lang="en-GB" dirty="0"/>
              <a:t>here but only two lines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B15545-CDE4-2D46-87A4-4286855F5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9487" y="3608388"/>
            <a:ext cx="7693026" cy="765876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DFB937-D895-0545-8B74-E2AA56A85F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9487" y="4518264"/>
            <a:ext cx="7693026" cy="443198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486E8B-9AF0-484B-9187-A9702156C4E6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82215BF6-E550-4E05-B602-B196F8C6B5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7055E80-1D5C-446D-BF34-DE123818B8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54843861-9887-4F38-83AD-5593EBE790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B6FE62B-2D82-44E9-9D4D-E1E2AE1B41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F04D67A9-738B-42F5-906C-FCC631EA3B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2B5C90-92A6-4DED-AEA7-BD2C16E45DB9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24">
            <a:extLst>
              <a:ext uri="{FF2B5EF4-FFF2-40B4-BE49-F238E27FC236}">
                <a16:creationId xmlns:a16="http://schemas.microsoft.com/office/drawing/2014/main" id="{17B4CC1C-0AB5-474C-BAE7-3F5D3B6A3C09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EFF82-06E6-0145-AAE3-B4AF25D7435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BD3BC02F-FFB8-9049-9DE9-291CE8DDFB04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DE605ABF-2798-D44B-868D-F538307AAAF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02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3" userDrawn="1">
          <p15:clr>
            <a:srgbClr val="A4A3A4"/>
          </p15:clr>
        </p15:guide>
        <p15:guide id="2" pos="6267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 Divid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5">
            <a:extLst>
              <a:ext uri="{FF2B5EF4-FFF2-40B4-BE49-F238E27FC236}">
                <a16:creationId xmlns:a16="http://schemas.microsoft.com/office/drawing/2014/main" id="{B6B125B8-FB5E-4C71-8D9B-34E183EABE30}"/>
              </a:ext>
            </a:extLst>
          </p:cNvPr>
          <p:cNvSpPr/>
          <p:nvPr userDrawn="1"/>
        </p:nvSpPr>
        <p:spPr>
          <a:xfrm>
            <a:off x="-77579" y="304799"/>
            <a:ext cx="10545554" cy="5310189"/>
          </a:xfrm>
          <a:custGeom>
            <a:avLst/>
            <a:gdLst>
              <a:gd name="connsiteX0" fmla="*/ 0 w 10731855"/>
              <a:gd name="connsiteY0" fmla="*/ 1571788 h 5191127"/>
              <a:gd name="connsiteX1" fmla="*/ 4277659 w 10731855"/>
              <a:gd name="connsiteY1" fmla="*/ 0 h 5191127"/>
              <a:gd name="connsiteX2" fmla="*/ 10731856 w 10731855"/>
              <a:gd name="connsiteY2" fmla="*/ 5191128 h 51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855" h="5191127">
                <a:moveTo>
                  <a:pt x="0" y="1571788"/>
                </a:moveTo>
                <a:cubicBezTo>
                  <a:pt x="1152409" y="591359"/>
                  <a:pt x="2645960" y="0"/>
                  <a:pt x="4277659" y="0"/>
                </a:cubicBezTo>
                <a:cubicBezTo>
                  <a:pt x="7440265" y="0"/>
                  <a:pt x="10084110" y="2222353"/>
                  <a:pt x="10731856" y="5191128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3FB76B-DBC1-4F3F-A32C-35D7AB9E4C83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4F3E202-5251-4346-8234-AD87DF8D3D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EE33DB3-1B1B-4A45-A5AE-8B93318CE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CEDDB83-1BFF-4C74-B791-5B7E3A221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D324F73-6E33-4234-92E1-98CE34961B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A4E9F4B-79D8-4760-A18F-C1AD61D63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74EA68-3130-46EC-BBD0-CE7E4935A848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A96CE8-D9BC-9146-A518-8146EB22C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37FB669-BCC0-4543-8942-323F88C96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97DCE0-011D-6A4A-A28B-E7B9CDD5020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959CB2CD-A3A0-9B41-AA62-B4D690D36F2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5E989C9-0272-1840-A5EE-A73F661A350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12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 Divid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F3FB76B-DBC1-4F3F-A32C-35D7AB9E4C83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4F3E202-5251-4346-8234-AD87DF8D3D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EE33DB3-1B1B-4A45-A5AE-8B93318CE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CEDDB83-1BFF-4C74-B791-5B7E3A221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D324F73-6E33-4234-92E1-98CE34961B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A4E9F4B-79D8-4760-A18F-C1AD61D63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74EA68-3130-46EC-BBD0-CE7E4935A848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A96CE8-D9BC-9146-A518-8146EB22C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3138" y="1893888"/>
            <a:ext cx="7561262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37FB669-BCC0-4543-8942-323F88C96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138" y="3608387"/>
            <a:ext cx="7561262" cy="2160587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97DCE0-011D-6A4A-A28B-E7B9CDD5020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959CB2CD-A3A0-9B41-AA62-B4D690D36F2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5E989C9-0272-1840-A5EE-A73F661A350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4">
            <a:extLst>
              <a:ext uri="{FF2B5EF4-FFF2-40B4-BE49-F238E27FC236}">
                <a16:creationId xmlns:a16="http://schemas.microsoft.com/office/drawing/2014/main" id="{A437915E-4841-4540-85F5-BF1CE09FE05D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3" userDrawn="1">
          <p15:clr>
            <a:srgbClr val="A4A3A4"/>
          </p15:clr>
        </p15:guide>
        <p15:guide id="2" pos="6176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 Divid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9979FDD-549F-4ACB-8FB4-540D628D5DE9}"/>
              </a:ext>
            </a:extLst>
          </p:cNvPr>
          <p:cNvSpPr/>
          <p:nvPr userDrawn="1"/>
        </p:nvSpPr>
        <p:spPr>
          <a:xfrm>
            <a:off x="287339" y="816040"/>
            <a:ext cx="933385" cy="933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A0A310-FF9C-4ABE-9C75-F439D44CA63F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E0C918D-761C-4236-A937-B02B1F89C7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D9B0F64-6A85-4CA6-BDF4-F3A21EE5B5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10B2CBD-D045-4F19-ADB0-DC01CF18C9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6D6DB4E-F514-4DC6-A231-1873E2C333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2A6EA30-7288-48EF-8A79-AFED44CE1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064E4E2-6E81-4359-BDCB-21BC7077A243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A86E6B1-F20D-1749-950A-9BAA9D1A8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36FB10B-11B6-0348-8DDA-7AC6EF887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8A6C07-B476-2646-A532-90199123FF46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10DB13A1-1C04-5C4A-9A05-ACC253B6950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335977CC-C3E6-1949-9F11-B1E471DCF2BE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4F9C7E1-C7D0-A24E-811A-E03B9DF4FE3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87339" y="816040"/>
            <a:ext cx="933385" cy="933385"/>
          </a:xfrm>
        </p:spPr>
        <p:txBody>
          <a:bodyPr anchor="ctr" anchorCtr="0"/>
          <a:lstStyle>
            <a:lvl1pPr algn="ctr">
              <a:defRPr sz="2400" b="0" i="0">
                <a:solidFill>
                  <a:schemeClr val="tx2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330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4 Divider (Teal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98E000-3622-4651-9CD5-06FD599F2026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E18BDE-80FF-4183-AEAC-886BF28599AA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19F99E9-6326-40EC-AC37-560DE41CF7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FD03E5F-1649-48B8-941E-31A1FEA355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94BAD7F-8776-47A3-9B12-8810B4CA0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4066F6C-6853-4D77-9BA5-CFBA04BB81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876E4CF-7F76-4807-86E8-96F0A0580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7EC9E8-5BCD-4A15-A797-3ACB824EE9B8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DD0FB1-E058-7E44-B2F1-95F2874CF68F}"/>
              </a:ext>
            </a:extLst>
          </p:cNvPr>
          <p:cNvSpPr/>
          <p:nvPr userDrawn="1"/>
        </p:nvSpPr>
        <p:spPr>
          <a:xfrm>
            <a:off x="3287712" y="620712"/>
            <a:ext cx="5616575" cy="56165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243F222-E880-274F-89E8-51343BD7F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0487" y="2260344"/>
            <a:ext cx="4391025" cy="99695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BD044-07EC-E840-ADDA-BD642CC1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0488" y="3614085"/>
            <a:ext cx="4391024" cy="1444051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2342A4-9F16-484D-A619-BDBC6B85B69C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6DC4EA05-FF36-904D-9067-E424878B551B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A931F9D9-65BC-8B47-BE67-0A0D74023A08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286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 Agenda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D54044-23C0-4142-88BA-1DD4B846E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9" y="441325"/>
            <a:ext cx="5629274" cy="10080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E35C5B-1EB5-4A59-AB41-B5A36D3A0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9" y="2038812"/>
            <a:ext cx="11637962" cy="41984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01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02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03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04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05	XXXXXX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7AFC19-DE74-5F4B-BEA0-D804C97B9E8B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0D86FFAA-45F2-3142-84D9-F3AD2388409B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0A0F5A8-8A49-9249-8506-557291DA0B3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5802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1 Cover (Pictur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2DFD4A-34F4-4462-BFC9-33678FEF75B8}"/>
              </a:ext>
            </a:extLst>
          </p:cNvPr>
          <p:cNvSpPr/>
          <p:nvPr userDrawn="1"/>
        </p:nvSpPr>
        <p:spPr>
          <a:xfrm>
            <a:off x="0" y="0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665F81-368B-45EB-A82A-A570F5F8FC69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0116A3-73D4-45F5-87C4-1B5C7043E240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6CDA53-3AC7-4D1D-A311-F5756206436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27738A-EACB-4236-B557-9E49F5EA10D6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6DD17A-92F2-400E-AA44-A748E92DECA9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DE6E3C0-DE9E-4C08-B0DD-03F838AA54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7C73028B-3F06-4206-8447-9D08CBAFFD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3B960D8-4160-4D88-96E0-70741522E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628E4A34-34FE-4FD2-9949-DD48DC5FB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9DCB444-36A0-46DC-BDFC-7A2FE1CFB3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Graphic 24">
            <a:extLst>
              <a:ext uri="{FF2B5EF4-FFF2-40B4-BE49-F238E27FC236}">
                <a16:creationId xmlns:a16="http://schemas.microsoft.com/office/drawing/2014/main" id="{0768C0C2-DCE3-EA40-83B5-8B5AF330F3D3}"/>
              </a:ext>
            </a:extLst>
          </p:cNvPr>
          <p:cNvSpPr/>
          <p:nvPr userDrawn="1"/>
        </p:nvSpPr>
        <p:spPr>
          <a:xfrm>
            <a:off x="2927350" y="258247"/>
            <a:ext cx="6337300" cy="6337300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10F3F10-075F-354F-B834-94A48B7FD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7713" y="2262136"/>
            <a:ext cx="5616575" cy="1329595"/>
          </a:xfrm>
        </p:spPr>
        <p:txBody>
          <a:bodyPr wrap="square" anchor="ctr" anchorCtr="0">
            <a:normAutofit/>
          </a:bodyPr>
          <a:lstStyle>
            <a:lvl1pPr algn="ctr">
              <a:spcBef>
                <a:spcPts val="0"/>
              </a:spcBef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Short heading </a:t>
            </a:r>
            <a:br>
              <a:rPr lang="en-GB" dirty="0"/>
            </a:br>
            <a:r>
              <a:rPr lang="en-GB" dirty="0"/>
              <a:t>here only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33ED5A8-6562-A34A-B36B-1E614B6F0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712" y="3931065"/>
            <a:ext cx="5616575" cy="721957"/>
          </a:xfrm>
        </p:spPr>
        <p:txBody>
          <a:bodyPr wrap="square" anchor="t" anchorCtr="0">
            <a:normAutofit/>
          </a:bodyPr>
          <a:lstStyle>
            <a:lvl1pPr algn="ctr"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event name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2F24EDD-117F-6543-BAE2-025041C00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7712" y="4820108"/>
            <a:ext cx="5616575" cy="443198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91227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2 Cover (Pictur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ABF6B3-B7FC-4D65-9632-3448E34B2306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A1EEE6-5F79-43D6-AE3D-EB264FAEE0A2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4ACCD13-8382-49F2-914E-956CDB3AC6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1D4BFE2-0073-4353-A468-CAAF1935D6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A83F070-7A45-4ED4-91F6-DACDCB552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BB2196E-A6EE-4D18-8CB8-6D925C47BC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C9C51DA-FE75-498A-99DF-588086548F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1A9D79-3696-4F0E-8BC6-CB7501C09AE2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AAD414-F940-4231-B4F7-7D2FE7EEFEDF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86C6F2-247D-4A0A-B920-8E018E318769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AA9D96-8B63-4E56-9B7D-1F8BA2C1EA9A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24">
            <a:extLst>
              <a:ext uri="{FF2B5EF4-FFF2-40B4-BE49-F238E27FC236}">
                <a16:creationId xmlns:a16="http://schemas.microsoft.com/office/drawing/2014/main" id="{380EE906-1B69-4287-87AA-ADC56BA7E89B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B1A68C8-783B-1F4F-850B-D80F6DDA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9487" y="1893888"/>
            <a:ext cx="7693026" cy="1355725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Longer heading </a:t>
            </a:r>
            <a:br>
              <a:rPr lang="en-GB" dirty="0"/>
            </a:br>
            <a:r>
              <a:rPr lang="en-GB" dirty="0"/>
              <a:t>here but only two lines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D6C2E15-C41B-4F4C-935D-CD18D4B23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9487" y="3608388"/>
            <a:ext cx="7693026" cy="765876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1866CAE-60D6-7B42-A848-B2A078ED4F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9487" y="4518264"/>
            <a:ext cx="7693026" cy="443198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69466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1 Divider (Pictur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2DFD4A-34F4-4462-BFC9-33678FEF75B8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665F81-368B-45EB-A82A-A570F5F8FC69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0116A3-73D4-45F5-87C4-1B5C7043E240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6CDA53-3AC7-4D1D-A311-F5756206436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27738A-EACB-4236-B557-9E49F5EA10D6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6DD17A-92F2-400E-AA44-A748E92DECA9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DE6E3C0-DE9E-4C08-B0DD-03F838AA54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7C73028B-3F06-4206-8447-9D08CBAFFD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3B960D8-4160-4D88-96E0-70741522E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628E4A34-34FE-4FD2-9949-DD48DC5FB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9DCB444-36A0-46DC-BDFC-7A2FE1CFB3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Graphic 24">
            <a:extLst>
              <a:ext uri="{FF2B5EF4-FFF2-40B4-BE49-F238E27FC236}">
                <a16:creationId xmlns:a16="http://schemas.microsoft.com/office/drawing/2014/main" id="{99F56875-AA19-0B42-B42B-D95FF160AA02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2B68AF-D720-5846-910F-4AA813A7D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3138" y="1893888"/>
            <a:ext cx="7561262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65885C5-74BB-3446-801B-5767A17471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138" y="3608387"/>
            <a:ext cx="7561262" cy="2160587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</p:spTree>
    <p:extLst>
      <p:ext uri="{BB962C8B-B14F-4D97-AF65-F5344CB8AC3E}">
        <p14:creationId xmlns:p14="http://schemas.microsoft.com/office/powerpoint/2010/main" val="41230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 Cover (White/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2BD3-B72F-344B-A30D-8C3365691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893888"/>
            <a:ext cx="7669213" cy="1355725"/>
          </a:xfrm>
        </p:spPr>
        <p:txBody>
          <a:bodyPr anchor="b" anchorCtr="0">
            <a:normAutofit/>
          </a:bodyPr>
          <a:lstStyle>
            <a:lvl1pPr>
              <a:defRPr sz="60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B15545-CDE4-2D46-87A4-4286855F5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6" y="3608388"/>
            <a:ext cx="7691438" cy="1354137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DFB937-D895-0545-8B74-E2AA56A85F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5182104"/>
            <a:ext cx="7691438" cy="581698"/>
          </a:xfrm>
        </p:spPr>
        <p:txBody>
          <a:bodyPr wrap="square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244F6F-6BB6-4A01-9FD7-C45A41F82EF5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BEFFAC7F-2714-42A6-9E63-DCB81A449E00}"/>
              </a:ext>
            </a:extLst>
          </p:cNvPr>
          <p:cNvSpPr/>
          <p:nvPr userDrawn="1"/>
        </p:nvSpPr>
        <p:spPr>
          <a:xfrm>
            <a:off x="-77579" y="304799"/>
            <a:ext cx="10545554" cy="5310189"/>
          </a:xfrm>
          <a:custGeom>
            <a:avLst/>
            <a:gdLst>
              <a:gd name="connsiteX0" fmla="*/ 0 w 10731855"/>
              <a:gd name="connsiteY0" fmla="*/ 1571788 h 5191127"/>
              <a:gd name="connsiteX1" fmla="*/ 4277659 w 10731855"/>
              <a:gd name="connsiteY1" fmla="*/ 0 h 5191127"/>
              <a:gd name="connsiteX2" fmla="*/ 10731856 w 10731855"/>
              <a:gd name="connsiteY2" fmla="*/ 5191128 h 51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855" h="5191127">
                <a:moveTo>
                  <a:pt x="0" y="1571788"/>
                </a:moveTo>
                <a:cubicBezTo>
                  <a:pt x="1152409" y="591359"/>
                  <a:pt x="2645960" y="0"/>
                  <a:pt x="4277659" y="0"/>
                </a:cubicBezTo>
                <a:cubicBezTo>
                  <a:pt x="7440265" y="0"/>
                  <a:pt x="10084110" y="2222353"/>
                  <a:pt x="10731856" y="5191128"/>
                </a:cubicBezTo>
              </a:path>
            </a:pathLst>
          </a:custGeom>
          <a:noFill/>
          <a:ln w="114300" cap="flat">
            <a:solidFill>
              <a:srgbClr val="008768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E79973-5F1A-457D-9581-1931721FFBA1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EB225E2-4459-44A7-B0C2-87EECD398D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27CD816-A831-4AA5-9547-1E32473ACF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3674AE-EDCD-4746-881F-B4880C6BD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F8BB6B2-68EA-41BB-8C50-BBC2B5486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F6A4BBC-A8A5-4396-9E51-98543970E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EC0E30-918A-434C-847A-8E1607CF02E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43A7AA66-7043-8441-BD5C-EDB3C30F81A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28DF3D78-6B27-7D4A-A641-087A9078063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891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2 Divider (Pictur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346E88E-7A66-4E60-A9C9-52D80E2B1262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8A0C7C-87A1-404D-B61C-17E9F5902AC6}"/>
              </a:ext>
            </a:extLst>
          </p:cNvPr>
          <p:cNvSpPr/>
          <p:nvPr userDrawn="1"/>
        </p:nvSpPr>
        <p:spPr>
          <a:xfrm>
            <a:off x="287339" y="816040"/>
            <a:ext cx="933385" cy="933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>
                <a:solidFill>
                  <a:schemeClr val="tx2"/>
                </a:solidFill>
              </a:rPr>
              <a:t>XX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272D90-0F3F-4B96-BA2D-9F9AEC08B5CD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597634A-494B-4D6E-AC2F-E29EC92267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7786E6C-77B1-45CE-B455-BC65C99AA1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53762890-251F-41E5-9F4D-B4F7E6EFC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E48F9D2-830C-4FF2-AD0B-FF7A4B7567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C44D111-C99A-4DC3-93F8-9A927FBA4F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9186C1-F5F8-4FAF-8BBD-A986EFC833C8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D741E1-A4E4-4260-8522-E17A98018356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52E6C1-ECC0-4750-B5DD-AC1C2D6307A5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F4B4E8-593D-41DB-A324-BD5D05E2EAA5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E4379C8-CC2C-884A-8925-6D82D90FB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35E16-4EE8-4347-BD15-404B9E8BA8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</p:spTree>
    <p:extLst>
      <p:ext uri="{BB962C8B-B14F-4D97-AF65-F5344CB8AC3E}">
        <p14:creationId xmlns:p14="http://schemas.microsoft.com/office/powerpoint/2010/main" val="2335980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1 Divider (Penpic/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47358F-F59C-44D7-A41B-43594B83D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39" y="4193477"/>
            <a:ext cx="1237785" cy="1572322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40B64B7-C6F0-423A-839B-0918247B1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5872690"/>
            <a:ext cx="5735637" cy="31155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Person First Name, Last Name</a:t>
            </a:r>
          </a:p>
          <a:p>
            <a:pPr lvl="0"/>
            <a:r>
              <a:rPr lang="en-GB" dirty="0"/>
              <a:t>Title, Location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89A89B-77DF-4CE6-8370-2B737D333B6E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tx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25B6982-6199-4148-83E7-18AED2AF8E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8D6F83E-4C60-4EE4-A124-EF41FC9C16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B4C7FDC-746C-4B3D-9EED-EAF69DE512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25A4EBB9-39B0-4C07-9035-3193AF5E92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F0FA2954-DC4C-4A7E-8F61-AFEC8435F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42EB699-7C45-480F-A85E-883B1A30766A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6BFF15A-9E08-F141-99DB-BDDD2FAFF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6771ED-5239-BD48-9524-42390DCBB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A7AD5-2CC4-5948-AB2F-52A2A2D5FED6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4C1204CC-273E-064D-B34B-8BFE78B41A0C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7EA04C04-AF1B-1844-AD7F-C9DD1364037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322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1 Divider (Penpic/Teal)">
    <p:bg>
      <p:bgPr>
        <a:solidFill>
          <a:srgbClr val="003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47358F-F59C-44D7-A41B-43594B83D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39" y="4193477"/>
            <a:ext cx="1237785" cy="1572322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40B64B7-C6F0-423A-839B-0918247B1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5872690"/>
            <a:ext cx="5735637" cy="31155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Person First Name, Last Name</a:t>
            </a:r>
          </a:p>
          <a:p>
            <a:pPr lvl="0"/>
            <a:r>
              <a:rPr lang="en-GB" dirty="0"/>
              <a:t>Title, Location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6260A9-B467-47DF-97C5-FC88AD036EA9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EBE39D4-F878-47FD-B7EA-D522B7DEAA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8E00F20-AA77-4E5B-974E-FC1E992192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D7AA3596-62E1-455D-8BE7-D3F11FF96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55D6F37-7B0C-4AEF-ABF0-F6AF8AC56D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417C7CC-49C0-4526-91B4-1F638C8C7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AB93FB-2CC4-4739-9DE5-D6101E938026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86AC34-408F-4FD7-A5A6-62449AD8CCE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9B5213-1C64-4DA6-9A29-F782EA0FFAE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F7F9567-84EF-40D1-BA86-1ACDFAB00AA6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850926A-5BFF-2C41-942E-908948DC1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FFAC7E-1BCD-FC40-8981-09989BBB4D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</p:spTree>
    <p:extLst>
      <p:ext uri="{BB962C8B-B14F-4D97-AF65-F5344CB8AC3E}">
        <p14:creationId xmlns:p14="http://schemas.microsoft.com/office/powerpoint/2010/main" val="3393367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No headin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0BE4B-D944-4D5E-80F0-70BD6E313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441327"/>
            <a:ext cx="11664950" cy="579596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  <a:lvl2pPr>
              <a:defRPr b="0" i="0">
                <a:solidFill>
                  <a:schemeClr val="tx1"/>
                </a:solidFill>
              </a:defRPr>
            </a:lvl2pPr>
            <a:lvl3pPr>
              <a:defRPr b="0" i="0">
                <a:solidFill>
                  <a:schemeClr val="tx1"/>
                </a:solidFill>
              </a:defRPr>
            </a:lvl3pPr>
            <a:lvl4pPr>
              <a:defRPr b="0" i="0">
                <a:solidFill>
                  <a:schemeClr val="tx1"/>
                </a:solidFill>
              </a:defRPr>
            </a:lvl4pPr>
            <a:lvl5pPr>
              <a:defRPr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EC3561-D742-1140-9E18-E9665E6131DC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B69F88D-C038-D14B-A9B2-C7097F3F6E98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C87F6670-C61B-5B45-BDEF-8692ACF9949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91CD34D5-2C53-0445-B694-02630460009B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637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No hea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0BE4B-D944-4D5E-80F0-70BD6E313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441328"/>
            <a:ext cx="11664950" cy="579596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EC3561-D742-1140-9E18-E9665E6131DC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B69F88D-C038-D14B-A9B2-C7097F3F6E98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C87F6670-C61B-5B45-BDEF-8692ACF9949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91CD34D5-2C53-0445-B694-02630460009B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894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Heading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AB04A6-7031-4AEE-83BC-110DC80C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32"/>
            <a:ext cx="11661776" cy="647692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91237-668C-8349-A5F6-D829ACF0B946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4FEEA-36EF-B349-BF8A-AAAEEA44FCCD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D6A3BAED-ADB8-B54F-ACD5-13120D315855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D8178532-1D26-3840-8B25-7AC4BEA2F1AA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519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Heading onl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AB04A6-7031-4AEE-83BC-110DC80C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36376" cy="61912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61E96F-B3B4-9C4F-A9B8-CB5D68B07E5C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D9FDEC-B213-7843-87AC-6093AFEA8E3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48CB81B5-D396-474A-99C8-71ECE82E332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A1E07B2A-A72C-F146-8589-E2199F8EF157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8180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1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5B8DB-908B-5345-9445-A0BD1EB4ED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3525" y="1457854"/>
            <a:ext cx="11664950" cy="477943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195A2A-1106-7F45-A3BB-0D3A2ED93CB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191B89D-66F9-9447-A147-7D12A9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462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D5E74C-2EF5-EC45-8183-8BA534B8D11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B6E2FF8-4350-4047-8DED-0620671F25C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DF863911-60F3-A740-BF4B-76AC1B0FD967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692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1 Standard (1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5B8DB-908B-5345-9445-A0BD1EB4ED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3525" y="1457854"/>
            <a:ext cx="11664950" cy="477943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195A2A-1106-7F45-A3BB-0D3A2ED93CB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191B89D-66F9-9447-A147-7D12A9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61776" cy="64769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D5E74C-2EF5-EC45-8183-8BA534B8D11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B6E2FF8-4350-4047-8DED-0620671F25C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DF863911-60F3-A740-BF4B-76AC1B0FD967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209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2x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8"/>
            <a:ext cx="5653088" cy="4782077"/>
          </a:xfrm>
        </p:spPr>
        <p:txBody>
          <a:bodyPr/>
          <a:lstStyle>
            <a:lvl1pPr marL="269875" indent="-269875">
              <a:buFont typeface="System Font"/>
              <a:buChar char="–"/>
              <a:tabLst/>
              <a:defRPr sz="21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E643A9-AB22-43A3-AF55-EB96B2966A4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4750" y="1468968"/>
            <a:ext cx="5673725" cy="4768319"/>
          </a:xfrm>
        </p:spPr>
        <p:txBody>
          <a:bodyPr/>
          <a:lstStyle>
            <a:lvl1pPr marL="269875" indent="-269875">
              <a:buFont typeface="System Font"/>
              <a:buChar char="–"/>
              <a:tabLst/>
              <a:defRPr sz="2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tx1"/>
                </a:solidFill>
              </a:defRPr>
            </a:lvl2pPr>
            <a:lvl3pPr>
              <a:defRPr sz="1600" b="0" i="0">
                <a:solidFill>
                  <a:schemeClr val="tx1"/>
                </a:solidFill>
              </a:defRPr>
            </a:lvl3pPr>
            <a:lvl4pPr>
              <a:defRPr sz="1600" b="0" i="0">
                <a:solidFill>
                  <a:schemeClr val="tx1"/>
                </a:solidFill>
              </a:defRPr>
            </a:lvl4pPr>
            <a:lvl5pPr>
              <a:defRPr sz="16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DB0975-F48A-CA4B-900B-DC5CC3E60FA0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C65E603-0712-B446-A4A9-4C5136DD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2730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2DB8F1-204E-0D40-9798-CD0D9229212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E979A7-0282-5C45-BE81-4AC1FA612B09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858C7E-BC01-5745-A1F3-A734CBFEA1B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022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2 Cover (White/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345967-D46E-4D94-8EA1-F47EFBEE52F6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24FE39-8DF4-4F37-B53E-88A8F31616BB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12F9CD-2A5C-4DDC-9A3D-33E54B2DFC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8098262-DED1-4A1A-9299-3CA9F199D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90D2CF5B-362F-4AB9-B992-FEA205D329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0A9D2882-FC9C-4ECA-AE40-CABDD8AAC2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0AF01A6-48B6-485D-A8F8-0ABF8941E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B677EEB-B48C-454B-A55A-92086D31C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7713" y="2262136"/>
            <a:ext cx="5616575" cy="1329595"/>
          </a:xfrm>
        </p:spPr>
        <p:txBody>
          <a:bodyPr wrap="square" anchor="ctr" anchorCtr="0">
            <a:normAutofit/>
          </a:bodyPr>
          <a:lstStyle>
            <a:lvl1pPr algn="ctr">
              <a:spcBef>
                <a:spcPts val="0"/>
              </a:spcBef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Short heading </a:t>
            </a:r>
            <a:br>
              <a:rPr lang="en-GB" dirty="0"/>
            </a:br>
            <a:r>
              <a:rPr lang="en-GB" dirty="0"/>
              <a:t>here only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807A7FF-0349-6842-8A4B-DA0E748D9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712" y="3931066"/>
            <a:ext cx="5616575" cy="443198"/>
          </a:xfrm>
        </p:spPr>
        <p:txBody>
          <a:bodyPr wrap="square" anchor="ctr" anchorCtr="0"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event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7637D2F-057D-E048-91F4-F5B7516BC7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7712" y="4519535"/>
            <a:ext cx="5616575" cy="443198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D751A5BA-CAF6-ED42-901D-9A2CF28FC67B}"/>
              </a:ext>
            </a:extLst>
          </p:cNvPr>
          <p:cNvSpPr/>
          <p:nvPr userDrawn="1"/>
        </p:nvSpPr>
        <p:spPr>
          <a:xfrm>
            <a:off x="2927350" y="258247"/>
            <a:ext cx="6337300" cy="6337300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229B09-BE84-8540-B5A1-B84D91F58D9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31" name="Freeform: Shape 12">
              <a:extLst>
                <a:ext uri="{FF2B5EF4-FFF2-40B4-BE49-F238E27FC236}">
                  <a16:creationId xmlns:a16="http://schemas.microsoft.com/office/drawing/2014/main" id="{E4101F14-F1CB-E946-8CAA-3CE1B1F56EC6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3">
              <a:extLst>
                <a:ext uri="{FF2B5EF4-FFF2-40B4-BE49-F238E27FC236}">
                  <a16:creationId xmlns:a16="http://schemas.microsoft.com/office/drawing/2014/main" id="{D61DCD87-E2D1-7A42-8C03-6594EE16EB08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429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6" pos="2207" userDrawn="1">
          <p15:clr>
            <a:srgbClr val="A4A3A4"/>
          </p15:clr>
        </p15:guide>
        <p15:guide id="17" pos="5473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2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8"/>
            <a:ext cx="5653088" cy="4782077"/>
          </a:xfrm>
        </p:spPr>
        <p:txBody>
          <a:bodyPr/>
          <a:lstStyle>
            <a:lvl1pPr marL="269875" indent="-269875">
              <a:buFont typeface="System Font"/>
              <a:buChar char="–"/>
              <a:tabLst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E643A9-AB22-43A3-AF55-EB96B2966A4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4750" y="1468968"/>
            <a:ext cx="5673725" cy="4768319"/>
          </a:xfrm>
        </p:spPr>
        <p:txBody>
          <a:bodyPr/>
          <a:lstStyle>
            <a:lvl1pPr marL="269875" indent="-269875">
              <a:buFont typeface="System Font"/>
              <a:buChar char="–"/>
              <a:tabLst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DB0975-F48A-CA4B-900B-DC5CC3E60FA0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C65E603-0712-B446-A4A9-4C5136DD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462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2DB8F1-204E-0D40-9798-CD0D9229212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E979A7-0282-5C45-BE81-4AC1FA612B09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858C7E-BC01-5745-A1F3-A734CBFEA1B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6336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3x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3685" y="1449383"/>
            <a:ext cx="3636963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/>
            </a:lvl2pPr>
            <a:lvl3pPr marL="538163" indent="-265113">
              <a:tabLst/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08447B-7EA7-4E4E-87A8-2F30E16C61D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1F7B9-4F04-D646-B586-BDACAB966C1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58469" y="1449383"/>
            <a:ext cx="3674269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>
                <a:solidFill>
                  <a:schemeClr val="tx1"/>
                </a:solidFill>
              </a:defRPr>
            </a:lvl2pPr>
            <a:lvl3pPr marL="538163" indent="-265113">
              <a:tabLst/>
              <a:defRPr sz="1600" b="0" i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5C6E5A-81D8-CC40-AB7F-D6D94788F81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300086" y="1449383"/>
            <a:ext cx="3636963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/>
            </a:lvl2pPr>
            <a:lvl3pPr marL="538163" indent="-265113">
              <a:tabLst/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2548E9-9CB2-CB47-8ADA-FFCB6AC2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61776" cy="64769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1DE30E-E4DB-254B-9FC5-1D3E9C13D65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01D68A93-2A87-E047-A5B4-20B33CDE80F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2EEC18A5-BDDB-614D-9D90-CDCA271F54B0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9582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3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3685" y="1449383"/>
            <a:ext cx="3636963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>
                <a:solidFill>
                  <a:schemeClr val="bg1"/>
                </a:solidFill>
              </a:defRPr>
            </a:lvl2pPr>
            <a:lvl3pPr marL="538163" indent="-265113">
              <a:tabLst/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08447B-7EA7-4E4E-87A8-2F30E16C61D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1F7B9-4F04-D646-B586-BDACAB966C1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58469" y="1449383"/>
            <a:ext cx="3674269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>
                <a:solidFill>
                  <a:schemeClr val="bg1"/>
                </a:solidFill>
              </a:defRPr>
            </a:lvl2pPr>
            <a:lvl3pPr marL="538163" indent="-265113">
              <a:tabLst/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5C6E5A-81D8-CC40-AB7F-D6D94788F81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300086" y="1449383"/>
            <a:ext cx="3636963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>
                <a:solidFill>
                  <a:schemeClr val="bg1"/>
                </a:solidFill>
              </a:defRPr>
            </a:lvl2pPr>
            <a:lvl3pPr marL="538163" indent="-265113">
              <a:tabLst/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2548E9-9CB2-CB47-8ADA-FFCB6AC2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4622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1DE30E-E4DB-254B-9FC5-1D3E9C13D65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01D68A93-2A87-E047-A5B4-20B33CDE80F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2EEC18A5-BDDB-614D-9D90-CDCA271F54B0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631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4x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7177" y="1449388"/>
            <a:ext cx="2640013" cy="47879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D507689-3D81-7D40-A2C1-78D03B64207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287714" y="1449388"/>
            <a:ext cx="2628900" cy="47879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4E33E8-40E7-CE49-B026-BAE77826400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54750" y="1449388"/>
            <a:ext cx="2640013" cy="47879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2C00E1-F3ED-AB4F-94F7-8C684B7BCAEC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59887" y="1449388"/>
            <a:ext cx="2668588" cy="47879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70EE51-4CE3-4FD3-85C5-0F2EA9F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46219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5133CE-F8A7-CE4A-8F0F-A11DE3762E49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5D86C1-2704-894B-AA8E-1E150FEC2175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D91ABF25-FCBD-434D-B321-233953B7F215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9DE3594E-8081-C642-9399-3FAA8825FFB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7419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4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7177" y="1449388"/>
            <a:ext cx="2640013" cy="47879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D507689-3D81-7D40-A2C1-78D03B64207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287714" y="1449388"/>
            <a:ext cx="2628900" cy="47879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4E33E8-40E7-CE49-B026-BAE77826400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54750" y="1449388"/>
            <a:ext cx="2640013" cy="47879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2C00E1-F3ED-AB4F-94F7-8C684B7BCAEC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59887" y="1449388"/>
            <a:ext cx="2668588" cy="47879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70EE51-4CE3-4FD3-85C5-0F2EA9F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2731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5133CE-F8A7-CE4A-8F0F-A11DE3762E49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7993AC-1E24-6948-AD3A-84DAD9917C68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4856B433-2D4F-2D4B-84BB-3DE173983907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BFDF25C7-5CD0-FF4A-98E3-F5BBE84CE730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7063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5x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0404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339C6A-15DB-44F8-92FF-62FE64A6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462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C2DAFC-CA25-994C-BAE4-076D1C8920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664089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40F8FA-6089-4844-93CB-4F895C822B4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7774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12BE59-4AF5-B24F-963B-449D3B73A4B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451459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FF9FFA-94BB-054F-A27E-28BA1B4F99C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845146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AE55DC-91D4-6146-BD4E-FA3E8A43BC5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E88783-0660-244D-8F64-5C824FE59344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AB37709C-F95C-2C49-8331-373A6544F73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5A6F4EA5-0597-264E-A886-EC151A7FCAC4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6726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5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0404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339C6A-15DB-44F8-92FF-62FE64A6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34189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C2DAFC-CA25-994C-BAE4-076D1C8920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664089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40F8FA-6089-4844-93CB-4F895C822B4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7774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12BE59-4AF5-B24F-963B-449D3B73A4B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451459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FF9FFA-94BB-054F-A27E-28BA1B4F99C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845146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AE55DC-91D4-6146-BD4E-FA3E8A43BC5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50182-DB38-F24F-A87B-1F38DCDB707B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E41A93F7-9BB4-8044-8798-68764B4304B9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44A97A57-A51F-8045-B87B-E5E6717FCBA3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6524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2x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3686" y="1459548"/>
            <a:ext cx="5653088" cy="2148840"/>
          </a:xfrm>
        </p:spPr>
        <p:txBody>
          <a:bodyPr/>
          <a:lstStyle>
            <a:lvl1pPr marL="0" indent="0">
              <a:buFont typeface="System Font"/>
              <a:buNone/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8D1D94-5B31-44F0-9D86-DD4AB729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5"/>
            <a:ext cx="11639549" cy="64770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49286C-A4C0-4449-B3C0-58B73800C88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3685" y="4062942"/>
            <a:ext cx="5653088" cy="2159000"/>
          </a:xfrm>
        </p:spPr>
        <p:txBody>
          <a:bodyPr/>
          <a:lstStyle>
            <a:lvl1pPr marL="0" indent="0">
              <a:buFont typeface="System Font"/>
              <a:buNone/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C55FCF-4DD7-1247-8949-1F16AE3408F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63746" y="1459548"/>
            <a:ext cx="5653088" cy="2148840"/>
          </a:xfrm>
        </p:spPr>
        <p:txBody>
          <a:bodyPr/>
          <a:lstStyle>
            <a:lvl1pPr marL="0" indent="0">
              <a:buFont typeface="System Font"/>
              <a:buNone/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CE1490-FD72-AB43-86C9-05113649F9B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63745" y="4062942"/>
            <a:ext cx="5653088" cy="2159000"/>
          </a:xfrm>
        </p:spPr>
        <p:txBody>
          <a:bodyPr/>
          <a:lstStyle>
            <a:lvl1pPr marL="0" indent="0">
              <a:buFont typeface="System Font"/>
              <a:buNone/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EB007A-7DF9-394D-AAF0-0C8C635C98F6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79AF27-AE3B-0C4C-B3D0-60E5F4281CB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1ADFF679-46A5-D94E-B553-22ACAE526FA5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CD1DC415-2060-9648-B922-58FD5614810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521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2x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3686" y="1459548"/>
            <a:ext cx="5653088" cy="2148840"/>
          </a:xfrm>
        </p:spPr>
        <p:txBody>
          <a:bodyPr/>
          <a:lstStyle>
            <a:lvl1pPr marL="0" indent="0">
              <a:buFont typeface="System Font"/>
              <a:buNone/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8D1D94-5B31-44F0-9D86-DD4AB729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799"/>
            <a:ext cx="11639549" cy="64622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49286C-A4C0-4449-B3C0-58B73800C88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3685" y="4062942"/>
            <a:ext cx="5653088" cy="2159000"/>
          </a:xfrm>
        </p:spPr>
        <p:txBody>
          <a:bodyPr/>
          <a:lstStyle>
            <a:lvl1pPr marL="0" indent="0">
              <a:buFont typeface="System Font"/>
              <a:buNone/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C55FCF-4DD7-1247-8949-1F16AE3408F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63746" y="1459548"/>
            <a:ext cx="5653088" cy="2148840"/>
          </a:xfrm>
        </p:spPr>
        <p:txBody>
          <a:bodyPr/>
          <a:lstStyle>
            <a:lvl1pPr marL="0" indent="0">
              <a:buFont typeface="System Font"/>
              <a:buNone/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CE1490-FD72-AB43-86C9-05113649F9B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63745" y="4062942"/>
            <a:ext cx="5653088" cy="2159000"/>
          </a:xfrm>
        </p:spPr>
        <p:txBody>
          <a:bodyPr/>
          <a:lstStyle>
            <a:lvl1pPr marL="0" indent="0">
              <a:buFont typeface="System Font"/>
              <a:buNone/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EB007A-7DF9-394D-AAF0-0C8C635C98F6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49E63E-3D89-2F48-ABFE-94D22D89595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4DEAA572-0A33-6A4F-8E6F-ACBFE8D6AFF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8D40270E-04E2-3946-BF93-FD6C34F2E9D7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2256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3x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6"/>
            <a:ext cx="3636963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FFB562-8DD7-4966-BD8C-3F7B3C5D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649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B7BEA5-771B-8B4E-897D-1C4459F65E0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59263" y="1449386"/>
            <a:ext cx="3673475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B0FF75-51DA-2B49-B8F7-63E582084AF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291514" y="1449386"/>
            <a:ext cx="3636963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D5C163-8571-9D4D-BC9C-AF6F91D2CA5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63525" y="4078287"/>
            <a:ext cx="3636961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8AC547-9C0B-4143-A22E-19CEED94CFF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59261" y="4078287"/>
            <a:ext cx="3673477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4E26C8-4A42-A149-9B11-7AE371C11FC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91512" y="4078287"/>
            <a:ext cx="3636963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D0C098-B5F5-C642-A34D-9E09A832EAAD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E882C7-3D9C-F04E-95E3-93DBB355535E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2693C771-CF10-1F4B-947A-4D491C783450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A33375BB-4CD5-7840-AA7D-6B72CBBD8BC5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252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3 Cover (White/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2BD3-B72F-344B-A30D-8C3365691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9487" y="1956490"/>
            <a:ext cx="7693026" cy="1462088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Longer heading </a:t>
            </a:r>
            <a:br>
              <a:rPr lang="en-GB" dirty="0"/>
            </a:br>
            <a:r>
              <a:rPr lang="en-GB" dirty="0"/>
              <a:t>here but only two lines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B15545-CDE4-2D46-87A4-4286855F5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9487" y="3608388"/>
            <a:ext cx="7693026" cy="872238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DFB937-D895-0545-8B74-E2AA56A85F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9487" y="4518264"/>
            <a:ext cx="7693026" cy="443198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6" name="Graphic 24">
            <a:extLst>
              <a:ext uri="{FF2B5EF4-FFF2-40B4-BE49-F238E27FC236}">
                <a16:creationId xmlns:a16="http://schemas.microsoft.com/office/drawing/2014/main" id="{351B1A6D-038A-4C4F-BC20-8F905A71CF62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263AEB-724E-49D8-809C-FCA9BB2739F7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20AF97F-C172-421B-BCE5-E60482EDAA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CBACE23-5F86-4C06-9A84-AACD3E8E19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4F1861C-1110-4CF9-8A43-EC19DD8C4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E9BE49A-96D0-476C-85AD-1CBCB4BD8B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D943A57-92B6-4A41-A2F2-D860A9817A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2E48B-54F6-4F57-ABE5-4C4D9A963C5F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E983CE-B798-8447-8B1E-2C617C406A5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0CD0534B-8A03-6743-B44E-6815A095E81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B25ADDF4-378C-9642-9C95-A57715975359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4511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3" userDrawn="1">
          <p15:clr>
            <a:srgbClr val="A4A3A4"/>
          </p15:clr>
        </p15:guide>
        <p15:guide id="2" pos="6267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3x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6"/>
            <a:ext cx="3636963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FFB562-8DD7-4966-BD8C-3F7B3C5D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649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B7BEA5-771B-8B4E-897D-1C4459F65E0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59263" y="1449386"/>
            <a:ext cx="3673475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B0FF75-51DA-2B49-B8F7-63E582084AF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291514" y="1449386"/>
            <a:ext cx="3636963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D5C163-8571-9D4D-BC9C-AF6F91D2CA5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63525" y="4078287"/>
            <a:ext cx="3636961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8AC547-9C0B-4143-A22E-19CEED94CFF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59261" y="4078287"/>
            <a:ext cx="3673477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4E26C8-4A42-A149-9B11-7AE371C11FC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91512" y="4078287"/>
            <a:ext cx="3636963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D0C098-B5F5-C642-A34D-9E09A832EAAD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683127-9840-3E41-8457-8990CA313A3E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BF8CFB3C-BF19-EB4F-9A4D-488F91CFDEB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88DE0A24-5CDD-364A-BBA3-7415F58B2BB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451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4x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8"/>
            <a:ext cx="2663825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431373-5089-4611-B962-4B97DA0F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441326"/>
            <a:ext cx="11664951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2D3D-F323-A745-88C9-B16E0A8401B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63524" y="4078284"/>
            <a:ext cx="2663825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6BAB43-02CA-D546-863F-9D69B8EB323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287715" y="1449392"/>
            <a:ext cx="2649536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7FB5B96-4A03-014D-AD73-516DA1A3ADA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287714" y="4078288"/>
            <a:ext cx="2628900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AB3ED5D-4C41-354D-ADA4-6DC9CED4F3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54752" y="1449392"/>
            <a:ext cx="2649536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F05F39C-30AB-584A-BD0E-3BD8D0919BB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54750" y="4078288"/>
            <a:ext cx="2649537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EC083C0-47CE-1E4C-98D7-D9A751D465D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64651" y="1449392"/>
            <a:ext cx="2663825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8794ADB-143A-1F46-8EFF-F0954C8A857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264650" y="4078288"/>
            <a:ext cx="2663825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EEBCFC-32C9-6147-BE8C-6E906611DC33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821703-0169-3F45-9D38-500907FC066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A494C5A6-A6DF-ED43-9F00-A9BD5167C5D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A6BC512D-72B5-DE42-8BE1-5394D3B946CE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625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4x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8"/>
            <a:ext cx="2663825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431373-5089-4611-B962-4B97DA0F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442800"/>
            <a:ext cx="11664951" cy="62731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2D3D-F323-A745-88C9-B16E0A8401B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63524" y="4078284"/>
            <a:ext cx="2663825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6BAB43-02CA-D546-863F-9D69B8EB323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287715" y="1449392"/>
            <a:ext cx="2649536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7FB5B96-4A03-014D-AD73-516DA1A3ADA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287714" y="4078288"/>
            <a:ext cx="2628900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AB3ED5D-4C41-354D-ADA4-6DC9CED4F3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54752" y="1449392"/>
            <a:ext cx="2649536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F05F39C-30AB-584A-BD0E-3BD8D0919BB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54750" y="4078288"/>
            <a:ext cx="2649537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EC083C0-47CE-1E4C-98D7-D9A751D465D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64651" y="1449392"/>
            <a:ext cx="2663825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8794ADB-143A-1F46-8EFF-F0954C8A857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264650" y="4078288"/>
            <a:ext cx="2663825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EEBCFC-32C9-6147-BE8C-6E906611DC33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018944-6AE2-214E-B104-74653E9CBE32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4AF11A06-A8FE-0A44-87F0-A4F70017142B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06096875-5541-3048-A341-828DB54BC41E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337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Image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BD83B-24F1-4032-B2BA-E3528E92C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091A64-E8A9-4A51-BC6A-7F464ABB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3193E4-0CAE-7240-8789-F441B1BDE73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1D38A505-956A-6541-8E40-83CBB03D908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FA0E319F-3735-FC41-BC6A-32F05C8D507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574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Half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63525" y="1449388"/>
            <a:ext cx="5653089" cy="4787900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AD7130-D359-4F94-B0B9-00F15CA9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32"/>
            <a:ext cx="11636375" cy="64769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050097-A050-AC43-B8AC-8F154A37D01D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AFD-9B6F-804C-A4B4-194DE7CF5BEC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EC544850-50DF-A54D-9D5E-655AB338E00C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6189A98C-6029-5247-B1F9-C029C61DF1E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7944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Text+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C57F44A-A091-EA4A-8388-607E1E2FD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046" y="6445333"/>
            <a:ext cx="909000" cy="3240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00C7E43-69DC-A64D-8E37-1A5C66C0DE0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254750" y="-6438"/>
            <a:ext cx="5937249" cy="6858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63526" y="1449388"/>
            <a:ext cx="5653088" cy="4787899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AD7130-D359-4F94-B0B9-00F15CA9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6" y="441332"/>
            <a:ext cx="5653087" cy="64768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51FCD9-7813-7340-AF1B-F0FF7299C282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56934C3-8B73-5042-8296-F7855AA189F6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0F23495-006E-CD43-AC2F-DB519D2753A2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51230024-A8BD-5E4F-96B8-825E09CDDD5E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656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Text+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C57F44A-A091-EA4A-8388-607E1E2FD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046" y="6445333"/>
            <a:ext cx="909000" cy="3240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00C7E43-69DC-A64D-8E37-1A5C66C0DE0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275388" y="-6438"/>
            <a:ext cx="5916611" cy="6858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63526" y="1449388"/>
            <a:ext cx="5653088" cy="4787900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AD7130-D359-4F94-B0B9-00F15CA9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6" y="441327"/>
            <a:ext cx="5653087" cy="64769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39C655-0834-AB47-8F00-F1CFD13675F1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D001E8A-305A-3C4C-86E9-C4DCFA2178FF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83785A3C-2D4B-ED4A-83F6-43687CD158F1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E92A2CC5-6F87-0E40-A146-0738E8667342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878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 Standard (Text+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3102CB-A55A-4EBF-9999-98C73B303A08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" y="-6438"/>
            <a:ext cx="5916612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54749" y="441325"/>
            <a:ext cx="5648325" cy="5795963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EE6BB3-D11A-3A4E-B10C-00B571B0A65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C0D1F797-B420-E445-B6BC-75AD58351AC2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87054E83-B294-224C-83D4-62B9F48FBCD3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3472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 Standard (Text+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3102CB-A55A-4EBF-9999-98C73B303A08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" y="-6438"/>
            <a:ext cx="5916612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54749" y="620713"/>
            <a:ext cx="5673726" cy="5616575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FFE8A9-7597-4F6D-8E90-162837D089FD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284E6B-2D57-4841-AA19-795844E87F72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130474-06CB-4DB0-B42A-F7F7A65B59F8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398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Call out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11664950" cy="57959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96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text call out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19BDBE-AF4A-5940-B6E0-7FC401472CC8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50F6376-2CF0-6648-B02D-E5CB3AC0281F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F41EB637-536C-4E4E-8282-87E3FF4A5366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7E71FBE2-FD33-7B4E-BF85-35992BC45035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381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 Divider (White/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5">
            <a:extLst>
              <a:ext uri="{FF2B5EF4-FFF2-40B4-BE49-F238E27FC236}">
                <a16:creationId xmlns:a16="http://schemas.microsoft.com/office/drawing/2014/main" id="{B6B125B8-FB5E-4C71-8D9B-34E183EABE30}"/>
              </a:ext>
            </a:extLst>
          </p:cNvPr>
          <p:cNvSpPr/>
          <p:nvPr userDrawn="1"/>
        </p:nvSpPr>
        <p:spPr>
          <a:xfrm>
            <a:off x="-77579" y="304799"/>
            <a:ext cx="10545554" cy="5310189"/>
          </a:xfrm>
          <a:custGeom>
            <a:avLst/>
            <a:gdLst>
              <a:gd name="connsiteX0" fmla="*/ 0 w 10731855"/>
              <a:gd name="connsiteY0" fmla="*/ 1571788 h 5191127"/>
              <a:gd name="connsiteX1" fmla="*/ 4277659 w 10731855"/>
              <a:gd name="connsiteY1" fmla="*/ 0 h 5191127"/>
              <a:gd name="connsiteX2" fmla="*/ 10731856 w 10731855"/>
              <a:gd name="connsiteY2" fmla="*/ 5191128 h 51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855" h="5191127">
                <a:moveTo>
                  <a:pt x="0" y="1571788"/>
                </a:moveTo>
                <a:cubicBezTo>
                  <a:pt x="1152409" y="591359"/>
                  <a:pt x="2645960" y="0"/>
                  <a:pt x="4277659" y="0"/>
                </a:cubicBezTo>
                <a:cubicBezTo>
                  <a:pt x="7440265" y="0"/>
                  <a:pt x="10084110" y="2222353"/>
                  <a:pt x="10731856" y="5191128"/>
                </a:cubicBezTo>
              </a:path>
            </a:pathLst>
          </a:custGeom>
          <a:noFill/>
          <a:ln w="1143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7B143B-2882-4441-A146-81085A8C5500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0D7E4FC-1FF1-4894-A2C0-159A3C4A6E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A4EC6E6-9B46-4A2B-AEA4-09DF92D0D7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A01806E-2F77-47BD-871B-C1B6A295C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A8F04A9-1FCF-4211-B60A-9432336295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B80C9BD-96C0-4809-87C4-851D170F52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35638CA-BC63-4C88-A309-B5C4D7EDEFBF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1A3703C-94C2-BD48-BE90-1E0A710F6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A9246C6-EAA1-6240-8D80-B8A3B6DC6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23FDD6-9800-7A4F-8A35-D15964E0F71A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A716AB79-143B-E947-9634-CE9E2AB9851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AA9C39C0-0A50-DA4C-A8B9-5CA9FF74629D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838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Call out Lar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11664950" cy="57959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96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text call out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96BE8-3110-764C-9BBC-16D507EF9925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93C40AC-01AD-604C-A852-EF2B1A10D214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F34D1FD1-70E7-064A-AD42-05BD7D8E5048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36ED59FD-A74C-A04B-B454-9DF8F157021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831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Call out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9"/>
            <a:ext cx="11664950" cy="57959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72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 text call out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2D4187-4FC3-4942-8F64-97378B9C504F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B9B0851-CEB9-0344-AEA1-A17698E8EA95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6A8070E9-F1F1-664D-97B4-FAF57EFDAD1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FA79ABEB-FA91-9449-8F42-63317E39760A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888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Call out Mediu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11664950" cy="57959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72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 text call out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514B16-2202-1F4E-A625-CCC316E17EE0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837DC1E-9AD8-5948-89BD-3A4C098FEB52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7B642F0A-B0BB-F348-9447-D4ACDE2843B2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01B4C5F2-EB81-4248-8CB1-A35EBFBF68A9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2147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Call out Sm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11664950" cy="579805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Small text call 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74E2A-ABE8-0D43-8F6C-17704301D1B4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97ADD078-64B3-4D46-8BB7-036C6BD2DC3C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90326CDB-2216-E640-9AF4-B507219F7F88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307A67-CFFB-7F41-9017-14963722CC3D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72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Call out Smal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30"/>
            <a:ext cx="11664949" cy="57959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Small text call out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F0B00-EC19-A74E-B31A-73535D638000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23C378A-742B-AF48-B6C1-EBD1CAA766D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2DB3619A-E4FB-AA48-B244-E3478973AD6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46F1D90F-5C33-BA44-ABCA-36DD2F8F30D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165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91E849-2800-4BF6-8648-1810868AFE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52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AC093F2-4A94-4EC7-BFC5-282DC8692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1327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AB8F044-DB76-470F-8712-563C8D77DA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9129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100BE5D-F975-4662-A5D8-73DD0F6663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16931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F780AC3-2DC9-4EBB-9F4A-4B369FDC73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4733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4241E2C-AEC5-4C2F-A388-B4005397B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5253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3AED32-46CB-466C-8765-2739AAC2E4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70337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B8256EC-2FE2-400D-A4E4-37966548E2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88139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D6D159-A3F2-4B02-A7D4-A0B7B2A980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05941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9B61045-8A1E-4798-B8A2-EE3524BDB5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23743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24E153D6-CC1A-4C88-B1FD-0A426D1D03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4154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D96D149-215E-4BD5-A884-53D586135D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9347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CD5BF7F5-BDD5-40DB-BD6D-939B542632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77149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164B8FCE-B1CA-42F7-B454-3438E06D86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94951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B9A9CBA-FB99-49CD-A237-6D4D9DF8D53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12753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69F3A84F-1D90-4186-8101-4814ED5DA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3055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C76DCF5B-3447-4568-B4B0-947C6E32FDE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48357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23FB5D0-81E3-4C82-8E04-C2F90191C5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766159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7EB411D-F9B1-4144-991C-30A07DB25FF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38396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73D9433-3F04-4DB6-A540-D8A1D24C90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352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B754A3E-2B8E-453B-88CA-A6F907506AE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81327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15E74892-D88D-41F2-9117-D95D3BE6613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9129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108368C8-1137-4A8C-9EE2-4894AB94D3F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16931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740006-347F-4A43-87BD-295666157DE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734733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DE4A34E-8077-4534-A072-C6C634A4163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5253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D0486D7-393B-434F-B2BB-563A2E02D48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970337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734AAF6-A301-46B4-BF02-4D780BFDEDC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588139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2D8158EF-EF53-46D2-A438-ACBF30FCDB6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205941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4096548D-9E8F-4860-9DC7-5CA22D780FA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823743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F04F13FF-F1AE-48B8-A4FD-355BAADF858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44154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926B793F-2B20-430D-964C-8AC252AE174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059347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ED02578B-E967-4964-875F-710800DF85F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677149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D74F66E9-31E4-4ECD-A33D-5D0A5F37AD5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294951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F23DFA21-4B2A-4CA6-9534-0D3B9BA9E2A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912753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551CD1F5-FAB3-4F44-90FD-CE85BEDF22B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53055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7830396A-3A72-443A-A43E-E531B093939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148357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7A2EAB1E-A4A2-44B9-8542-2970064A6DB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0766159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4C0C34B8-D05F-4634-92A9-1121E46BD2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138396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45DF841-33B2-4DFE-BA75-AA74A3D4DB9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6352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4110FFA9-1B80-4DF3-A48E-50C405C31F5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81327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0B328F52-5934-4D92-B82C-701750773ED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499129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91141F52-193F-4982-89B4-BD89EB2D2FF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116931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D3CDD8F0-35CB-4B85-9815-18C9E5400CE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734733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E3C68C9F-69A8-4C66-9E5C-F696B78E7A8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5253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48D4A9D-F4EA-4200-B41D-792D3A1FDB1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970337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7D10700B-EF2C-4269-85AA-A576A5E7AAE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588139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FE06C52-BE87-4452-A441-01D6FAEDC7B9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205941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9C084F4C-80FE-4ED7-85C1-A2C8D3DD101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823743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1EDF1320-9D98-470A-8C44-57E324150AB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44154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54CE2C3F-648A-4865-9C1C-F70BCEA56BAB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7059347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0" name="Picture Placeholder 3">
            <a:extLst>
              <a:ext uri="{FF2B5EF4-FFF2-40B4-BE49-F238E27FC236}">
                <a16:creationId xmlns:a16="http://schemas.microsoft.com/office/drawing/2014/main" id="{04488910-10BE-4568-A894-D1F66E526B3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677149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DE050430-1DFA-4EEA-88CE-F666454182CE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294951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7250F372-456A-4F64-87F5-CD1117D7AD7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8912753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E9B8EF17-D699-4B18-A4C1-B7DD32034BEF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953055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4" name="Picture Placeholder 3">
            <a:extLst>
              <a:ext uri="{FF2B5EF4-FFF2-40B4-BE49-F238E27FC236}">
                <a16:creationId xmlns:a16="http://schemas.microsoft.com/office/drawing/2014/main" id="{B42A02A3-6577-4FCF-9110-6215370250BD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10148357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E55B7AA4-F948-4499-858F-65CBEBC2C9A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10766159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6A44A91D-9498-4AA5-9F3D-38067C377E0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1138396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84DE4921-BD50-4781-A4DE-503D567B897A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26352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8" name="Picture Placeholder 3">
            <a:extLst>
              <a:ext uri="{FF2B5EF4-FFF2-40B4-BE49-F238E27FC236}">
                <a16:creationId xmlns:a16="http://schemas.microsoft.com/office/drawing/2014/main" id="{87A60B1D-2FC2-431E-B149-F5367EB8E6D5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881327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AC0F2921-F30D-463D-B8E2-5A19F41B075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499129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6C9B703D-CC7A-4C52-B0B7-91BE5753C7B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116931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1" name="Picture Placeholder 3">
            <a:extLst>
              <a:ext uri="{FF2B5EF4-FFF2-40B4-BE49-F238E27FC236}">
                <a16:creationId xmlns:a16="http://schemas.microsoft.com/office/drawing/2014/main" id="{B0AA674E-F985-473C-9472-BD3B17AC93DE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2734733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C90D6D1E-01FE-489A-A9FD-F659A69EFB1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35253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24877CE8-7FEA-45F2-BAAF-1DB49C2EA89A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3970337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6909F2FF-4E62-4BDF-9D4F-63160E2F5421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4588139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5" name="Picture Placeholder 3">
            <a:extLst>
              <a:ext uri="{FF2B5EF4-FFF2-40B4-BE49-F238E27FC236}">
                <a16:creationId xmlns:a16="http://schemas.microsoft.com/office/drawing/2014/main" id="{55B26041-2085-4617-B87E-5EE67E48AED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5205941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772E60F6-DEE9-42E1-BE2E-A756D7DB239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5823743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7" name="Picture Placeholder 3">
            <a:extLst>
              <a:ext uri="{FF2B5EF4-FFF2-40B4-BE49-F238E27FC236}">
                <a16:creationId xmlns:a16="http://schemas.microsoft.com/office/drawing/2014/main" id="{E65C1EC8-AACB-464B-BAC6-A0C6ED82C98D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644154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5884D4E4-66AC-4B89-B94A-0342E07C5E91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7059347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9" name="Picture Placeholder 3">
            <a:extLst>
              <a:ext uri="{FF2B5EF4-FFF2-40B4-BE49-F238E27FC236}">
                <a16:creationId xmlns:a16="http://schemas.microsoft.com/office/drawing/2014/main" id="{223F551B-E0FC-4874-9368-A6A9A54AF800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7677149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619C14EC-64B1-455A-9C0A-B7C6D8DA0E1D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8294951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28089A62-C53A-4B53-8FD1-C69574BEDEB1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8912753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2" name="Picture Placeholder 3">
            <a:extLst>
              <a:ext uri="{FF2B5EF4-FFF2-40B4-BE49-F238E27FC236}">
                <a16:creationId xmlns:a16="http://schemas.microsoft.com/office/drawing/2014/main" id="{BB43722B-985F-43AC-82CF-C0E5A61D60CA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53055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7E57E672-6586-4B21-B358-8BBE6CBE64A4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10148357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4" name="Picture Placeholder 3">
            <a:extLst>
              <a:ext uri="{FF2B5EF4-FFF2-40B4-BE49-F238E27FC236}">
                <a16:creationId xmlns:a16="http://schemas.microsoft.com/office/drawing/2014/main" id="{E6FAA9CF-2AF2-4E8B-8FD7-9FE6EFE13192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10766159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5" name="Picture Placeholder 3">
            <a:extLst>
              <a:ext uri="{FF2B5EF4-FFF2-40B4-BE49-F238E27FC236}">
                <a16:creationId xmlns:a16="http://schemas.microsoft.com/office/drawing/2014/main" id="{374F3063-3102-4C8D-8950-0C3613A479F6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1138396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12718832-C3C6-4E7B-803E-1E7C297AD74A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26352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64629C66-9BA1-4656-BE4F-9BEB4A89BDF6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881327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8" name="Picture Placeholder 3">
            <a:extLst>
              <a:ext uri="{FF2B5EF4-FFF2-40B4-BE49-F238E27FC236}">
                <a16:creationId xmlns:a16="http://schemas.microsoft.com/office/drawing/2014/main" id="{026AC32C-E1DC-4564-8EAA-C6658443DCE9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>
          <a:xfrm>
            <a:off x="1499129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1F699C86-3334-49B1-8647-561FD50FB3B6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2116931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0" name="Picture Placeholder 3">
            <a:extLst>
              <a:ext uri="{FF2B5EF4-FFF2-40B4-BE49-F238E27FC236}">
                <a16:creationId xmlns:a16="http://schemas.microsoft.com/office/drawing/2014/main" id="{0F7421AA-BFED-425B-8BDE-E0280558901D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2734733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1" name="Picture Placeholder 3">
            <a:extLst>
              <a:ext uri="{FF2B5EF4-FFF2-40B4-BE49-F238E27FC236}">
                <a16:creationId xmlns:a16="http://schemas.microsoft.com/office/drawing/2014/main" id="{4532239D-11CD-404A-B1E9-BCB2EF45FF3A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35253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2" name="Picture Placeholder 3">
            <a:extLst>
              <a:ext uri="{FF2B5EF4-FFF2-40B4-BE49-F238E27FC236}">
                <a16:creationId xmlns:a16="http://schemas.microsoft.com/office/drawing/2014/main" id="{D41F7A79-14CF-4563-AAEC-123A3380A201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3970337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3" name="Picture Placeholder 3">
            <a:extLst>
              <a:ext uri="{FF2B5EF4-FFF2-40B4-BE49-F238E27FC236}">
                <a16:creationId xmlns:a16="http://schemas.microsoft.com/office/drawing/2014/main" id="{CECFBA8D-A5D0-4C1B-ABA0-7497D1CA26DD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4588139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4" name="Picture Placeholder 3">
            <a:extLst>
              <a:ext uri="{FF2B5EF4-FFF2-40B4-BE49-F238E27FC236}">
                <a16:creationId xmlns:a16="http://schemas.microsoft.com/office/drawing/2014/main" id="{4EA06613-CEDB-4342-9A99-AA308CBA3E8B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205941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5" name="Picture Placeholder 3">
            <a:extLst>
              <a:ext uri="{FF2B5EF4-FFF2-40B4-BE49-F238E27FC236}">
                <a16:creationId xmlns:a16="http://schemas.microsoft.com/office/drawing/2014/main" id="{9065C0AA-C3E2-4D50-AB7B-A3E3F73789AA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5823743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6" name="Picture Placeholder 3">
            <a:extLst>
              <a:ext uri="{FF2B5EF4-FFF2-40B4-BE49-F238E27FC236}">
                <a16:creationId xmlns:a16="http://schemas.microsoft.com/office/drawing/2014/main" id="{A465A43A-5ED6-4F01-A76D-9911FE2363AD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644154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id="{14825284-E3AF-4092-A40D-284575002F34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7059347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id="{2330A4BA-DE17-491D-A47B-7F2EF4BB10E7}"/>
              </a:ext>
            </a:extLst>
          </p:cNvPr>
          <p:cNvSpPr>
            <a:spLocks noGrp="1"/>
          </p:cNvSpPr>
          <p:nvPr>
            <p:ph type="pic" sz="quarter" idx="98"/>
          </p:nvPr>
        </p:nvSpPr>
        <p:spPr>
          <a:xfrm>
            <a:off x="7677149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id="{3B607C97-2AE4-4282-8F71-C8A837A6D06B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8294951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id="{3C94E2C4-8768-4EC3-96E6-E02A2ECD0F70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8912753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id="{62E0E981-95BA-4642-AA4C-7B0B52CF6696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953055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id="{73FD81BC-BC35-4C73-83AF-5C8724E1E818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10148357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id="{35721567-DB33-4C45-8615-7543562C69AC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10766159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id="{DC0CE326-1D20-4E58-BD07-4F3F714C33AC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>
          <a:xfrm>
            <a:off x="1138396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5" name="Picture Placeholder 3">
            <a:extLst>
              <a:ext uri="{FF2B5EF4-FFF2-40B4-BE49-F238E27FC236}">
                <a16:creationId xmlns:a16="http://schemas.microsoft.com/office/drawing/2014/main" id="{F8659BAC-FEA6-4630-970C-0D2A6AC68B4D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26352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6" name="Picture Placeholder 3">
            <a:extLst>
              <a:ext uri="{FF2B5EF4-FFF2-40B4-BE49-F238E27FC236}">
                <a16:creationId xmlns:a16="http://schemas.microsoft.com/office/drawing/2014/main" id="{4CDDEEE9-1030-4C65-B825-72CE4282950C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881327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7" name="Picture Placeholder 3">
            <a:extLst>
              <a:ext uri="{FF2B5EF4-FFF2-40B4-BE49-F238E27FC236}">
                <a16:creationId xmlns:a16="http://schemas.microsoft.com/office/drawing/2014/main" id="{3309FA2B-7DF8-49A2-97C1-A4BA3B0152CD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1499129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8" name="Picture Placeholder 3">
            <a:extLst>
              <a:ext uri="{FF2B5EF4-FFF2-40B4-BE49-F238E27FC236}">
                <a16:creationId xmlns:a16="http://schemas.microsoft.com/office/drawing/2014/main" id="{A65D839D-CBB7-4C01-8E96-D05876D35D81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2116931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9" name="Picture Placeholder 3">
            <a:extLst>
              <a:ext uri="{FF2B5EF4-FFF2-40B4-BE49-F238E27FC236}">
                <a16:creationId xmlns:a16="http://schemas.microsoft.com/office/drawing/2014/main" id="{1E0787E0-4FB5-403C-B691-117B7A871569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2734733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0" name="Picture Placeholder 3">
            <a:extLst>
              <a:ext uri="{FF2B5EF4-FFF2-40B4-BE49-F238E27FC236}">
                <a16:creationId xmlns:a16="http://schemas.microsoft.com/office/drawing/2014/main" id="{02E1C102-B191-4ADC-96CB-C72F1A6712C5}"/>
              </a:ext>
            </a:extLst>
          </p:cNvPr>
          <p:cNvSpPr>
            <a:spLocks noGrp="1"/>
          </p:cNvSpPr>
          <p:nvPr>
            <p:ph type="pic" sz="quarter" idx="110"/>
          </p:nvPr>
        </p:nvSpPr>
        <p:spPr>
          <a:xfrm>
            <a:off x="335253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1" name="Picture Placeholder 3">
            <a:extLst>
              <a:ext uri="{FF2B5EF4-FFF2-40B4-BE49-F238E27FC236}">
                <a16:creationId xmlns:a16="http://schemas.microsoft.com/office/drawing/2014/main" id="{0F732065-2560-4AA6-AE48-72DFD7DC4A7D}"/>
              </a:ext>
            </a:extLst>
          </p:cNvPr>
          <p:cNvSpPr>
            <a:spLocks noGrp="1"/>
          </p:cNvSpPr>
          <p:nvPr>
            <p:ph type="pic" sz="quarter" idx="111"/>
          </p:nvPr>
        </p:nvSpPr>
        <p:spPr>
          <a:xfrm>
            <a:off x="3970337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2" name="Picture Placeholder 3">
            <a:extLst>
              <a:ext uri="{FF2B5EF4-FFF2-40B4-BE49-F238E27FC236}">
                <a16:creationId xmlns:a16="http://schemas.microsoft.com/office/drawing/2014/main" id="{E8E85D65-4D51-4D6C-9930-2C6A76BF751D}"/>
              </a:ext>
            </a:extLst>
          </p:cNvPr>
          <p:cNvSpPr>
            <a:spLocks noGrp="1"/>
          </p:cNvSpPr>
          <p:nvPr>
            <p:ph type="pic" sz="quarter" idx="112"/>
          </p:nvPr>
        </p:nvSpPr>
        <p:spPr>
          <a:xfrm>
            <a:off x="4588139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3" name="Picture Placeholder 3">
            <a:extLst>
              <a:ext uri="{FF2B5EF4-FFF2-40B4-BE49-F238E27FC236}">
                <a16:creationId xmlns:a16="http://schemas.microsoft.com/office/drawing/2014/main" id="{7D02CBBE-C793-46E3-9B75-081BCDE78D5A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5205941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4" name="Picture Placeholder 3">
            <a:extLst>
              <a:ext uri="{FF2B5EF4-FFF2-40B4-BE49-F238E27FC236}">
                <a16:creationId xmlns:a16="http://schemas.microsoft.com/office/drawing/2014/main" id="{4592D546-EFDE-4B76-9BED-3F841CBD1A31}"/>
              </a:ext>
            </a:extLst>
          </p:cNvPr>
          <p:cNvSpPr>
            <a:spLocks noGrp="1"/>
          </p:cNvSpPr>
          <p:nvPr>
            <p:ph type="pic" sz="quarter" idx="114"/>
          </p:nvPr>
        </p:nvSpPr>
        <p:spPr>
          <a:xfrm>
            <a:off x="5823743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5" name="Picture Placeholder 3">
            <a:extLst>
              <a:ext uri="{FF2B5EF4-FFF2-40B4-BE49-F238E27FC236}">
                <a16:creationId xmlns:a16="http://schemas.microsoft.com/office/drawing/2014/main" id="{073E1E4B-A3B4-4665-857E-0EB63293E5F2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644154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6" name="Picture Placeholder 3">
            <a:extLst>
              <a:ext uri="{FF2B5EF4-FFF2-40B4-BE49-F238E27FC236}">
                <a16:creationId xmlns:a16="http://schemas.microsoft.com/office/drawing/2014/main" id="{2B1490F0-B0A4-4BD4-BA04-267E958146C3}"/>
              </a:ext>
            </a:extLst>
          </p:cNvPr>
          <p:cNvSpPr>
            <a:spLocks noGrp="1"/>
          </p:cNvSpPr>
          <p:nvPr>
            <p:ph type="pic" sz="quarter" idx="116"/>
          </p:nvPr>
        </p:nvSpPr>
        <p:spPr>
          <a:xfrm>
            <a:off x="7059347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7" name="Picture Placeholder 3">
            <a:extLst>
              <a:ext uri="{FF2B5EF4-FFF2-40B4-BE49-F238E27FC236}">
                <a16:creationId xmlns:a16="http://schemas.microsoft.com/office/drawing/2014/main" id="{F84E156E-BC15-4A3C-9132-F9CB25A35287}"/>
              </a:ext>
            </a:extLst>
          </p:cNvPr>
          <p:cNvSpPr>
            <a:spLocks noGrp="1"/>
          </p:cNvSpPr>
          <p:nvPr>
            <p:ph type="pic" sz="quarter" idx="117"/>
          </p:nvPr>
        </p:nvSpPr>
        <p:spPr>
          <a:xfrm>
            <a:off x="7677149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8" name="Picture Placeholder 3">
            <a:extLst>
              <a:ext uri="{FF2B5EF4-FFF2-40B4-BE49-F238E27FC236}">
                <a16:creationId xmlns:a16="http://schemas.microsoft.com/office/drawing/2014/main" id="{DEF302F8-1351-412F-B121-3345A8F9A2AE}"/>
              </a:ext>
            </a:extLst>
          </p:cNvPr>
          <p:cNvSpPr>
            <a:spLocks noGrp="1"/>
          </p:cNvSpPr>
          <p:nvPr>
            <p:ph type="pic" sz="quarter" idx="118"/>
          </p:nvPr>
        </p:nvSpPr>
        <p:spPr>
          <a:xfrm>
            <a:off x="8294951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9" name="Picture Placeholder 3">
            <a:extLst>
              <a:ext uri="{FF2B5EF4-FFF2-40B4-BE49-F238E27FC236}">
                <a16:creationId xmlns:a16="http://schemas.microsoft.com/office/drawing/2014/main" id="{FAEB9563-58E3-439A-B15B-B76C8C28D74B}"/>
              </a:ext>
            </a:extLst>
          </p:cNvPr>
          <p:cNvSpPr>
            <a:spLocks noGrp="1"/>
          </p:cNvSpPr>
          <p:nvPr>
            <p:ph type="pic" sz="quarter" idx="119"/>
          </p:nvPr>
        </p:nvSpPr>
        <p:spPr>
          <a:xfrm>
            <a:off x="8912753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0" name="Picture Placeholder 3">
            <a:extLst>
              <a:ext uri="{FF2B5EF4-FFF2-40B4-BE49-F238E27FC236}">
                <a16:creationId xmlns:a16="http://schemas.microsoft.com/office/drawing/2014/main" id="{FABC0962-3285-43C1-AA07-5B073749178C}"/>
              </a:ext>
            </a:extLst>
          </p:cNvPr>
          <p:cNvSpPr>
            <a:spLocks noGrp="1"/>
          </p:cNvSpPr>
          <p:nvPr>
            <p:ph type="pic" sz="quarter" idx="120"/>
          </p:nvPr>
        </p:nvSpPr>
        <p:spPr>
          <a:xfrm>
            <a:off x="953055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1" name="Picture Placeholder 3">
            <a:extLst>
              <a:ext uri="{FF2B5EF4-FFF2-40B4-BE49-F238E27FC236}">
                <a16:creationId xmlns:a16="http://schemas.microsoft.com/office/drawing/2014/main" id="{62B37DF1-6F3B-40E7-A9F0-BE6353DC8615}"/>
              </a:ext>
            </a:extLst>
          </p:cNvPr>
          <p:cNvSpPr>
            <a:spLocks noGrp="1"/>
          </p:cNvSpPr>
          <p:nvPr>
            <p:ph type="pic" sz="quarter" idx="121"/>
          </p:nvPr>
        </p:nvSpPr>
        <p:spPr>
          <a:xfrm>
            <a:off x="10148357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2" name="Picture Placeholder 3">
            <a:extLst>
              <a:ext uri="{FF2B5EF4-FFF2-40B4-BE49-F238E27FC236}">
                <a16:creationId xmlns:a16="http://schemas.microsoft.com/office/drawing/2014/main" id="{C8BFD0B8-5443-4406-8ACA-4812A4197B59}"/>
              </a:ext>
            </a:extLst>
          </p:cNvPr>
          <p:cNvSpPr>
            <a:spLocks noGrp="1"/>
          </p:cNvSpPr>
          <p:nvPr>
            <p:ph type="pic" sz="quarter" idx="122"/>
          </p:nvPr>
        </p:nvSpPr>
        <p:spPr>
          <a:xfrm>
            <a:off x="10766159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3" name="Picture Placeholder 3">
            <a:extLst>
              <a:ext uri="{FF2B5EF4-FFF2-40B4-BE49-F238E27FC236}">
                <a16:creationId xmlns:a16="http://schemas.microsoft.com/office/drawing/2014/main" id="{89FB2940-1141-484F-A1DD-53F7CCB210BB}"/>
              </a:ext>
            </a:extLst>
          </p:cNvPr>
          <p:cNvSpPr>
            <a:spLocks noGrp="1"/>
          </p:cNvSpPr>
          <p:nvPr>
            <p:ph type="pic" sz="quarter" idx="123"/>
          </p:nvPr>
        </p:nvSpPr>
        <p:spPr>
          <a:xfrm>
            <a:off x="1138396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4" name="Picture Placeholder 3">
            <a:extLst>
              <a:ext uri="{FF2B5EF4-FFF2-40B4-BE49-F238E27FC236}">
                <a16:creationId xmlns:a16="http://schemas.microsoft.com/office/drawing/2014/main" id="{3B4F1262-FE44-4A3A-82D5-7B4645E3B56B}"/>
              </a:ext>
            </a:extLst>
          </p:cNvPr>
          <p:cNvSpPr>
            <a:spLocks noGrp="1"/>
          </p:cNvSpPr>
          <p:nvPr>
            <p:ph type="pic" sz="quarter" idx="124"/>
          </p:nvPr>
        </p:nvSpPr>
        <p:spPr>
          <a:xfrm>
            <a:off x="26352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5" name="Picture Placeholder 3">
            <a:extLst>
              <a:ext uri="{FF2B5EF4-FFF2-40B4-BE49-F238E27FC236}">
                <a16:creationId xmlns:a16="http://schemas.microsoft.com/office/drawing/2014/main" id="{54EB9E2E-6DB6-4ACE-8906-7386589E626E}"/>
              </a:ext>
            </a:extLst>
          </p:cNvPr>
          <p:cNvSpPr>
            <a:spLocks noGrp="1"/>
          </p:cNvSpPr>
          <p:nvPr>
            <p:ph type="pic" sz="quarter" idx="125"/>
          </p:nvPr>
        </p:nvSpPr>
        <p:spPr>
          <a:xfrm>
            <a:off x="881327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6" name="Picture Placeholder 3">
            <a:extLst>
              <a:ext uri="{FF2B5EF4-FFF2-40B4-BE49-F238E27FC236}">
                <a16:creationId xmlns:a16="http://schemas.microsoft.com/office/drawing/2014/main" id="{0D784079-1370-46EC-A680-4794D9785233}"/>
              </a:ext>
            </a:extLst>
          </p:cNvPr>
          <p:cNvSpPr>
            <a:spLocks noGrp="1"/>
          </p:cNvSpPr>
          <p:nvPr>
            <p:ph type="pic" sz="quarter" idx="126"/>
          </p:nvPr>
        </p:nvSpPr>
        <p:spPr>
          <a:xfrm>
            <a:off x="1499129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7" name="Picture Placeholder 3">
            <a:extLst>
              <a:ext uri="{FF2B5EF4-FFF2-40B4-BE49-F238E27FC236}">
                <a16:creationId xmlns:a16="http://schemas.microsoft.com/office/drawing/2014/main" id="{286050DF-F03B-41EE-9962-F9CC5173056B}"/>
              </a:ext>
            </a:extLst>
          </p:cNvPr>
          <p:cNvSpPr>
            <a:spLocks noGrp="1"/>
          </p:cNvSpPr>
          <p:nvPr>
            <p:ph type="pic" sz="quarter" idx="127"/>
          </p:nvPr>
        </p:nvSpPr>
        <p:spPr>
          <a:xfrm>
            <a:off x="2116931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8" name="Picture Placeholder 3">
            <a:extLst>
              <a:ext uri="{FF2B5EF4-FFF2-40B4-BE49-F238E27FC236}">
                <a16:creationId xmlns:a16="http://schemas.microsoft.com/office/drawing/2014/main" id="{9646F6DE-C08A-4D11-AB97-4E3602D38A3A}"/>
              </a:ext>
            </a:extLst>
          </p:cNvPr>
          <p:cNvSpPr>
            <a:spLocks noGrp="1"/>
          </p:cNvSpPr>
          <p:nvPr>
            <p:ph type="pic" sz="quarter" idx="128"/>
          </p:nvPr>
        </p:nvSpPr>
        <p:spPr>
          <a:xfrm>
            <a:off x="2734733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9" name="Picture Placeholder 3">
            <a:extLst>
              <a:ext uri="{FF2B5EF4-FFF2-40B4-BE49-F238E27FC236}">
                <a16:creationId xmlns:a16="http://schemas.microsoft.com/office/drawing/2014/main" id="{56E0D223-3251-4C49-88CD-4872E28BFCA6}"/>
              </a:ext>
            </a:extLst>
          </p:cNvPr>
          <p:cNvSpPr>
            <a:spLocks noGrp="1"/>
          </p:cNvSpPr>
          <p:nvPr>
            <p:ph type="pic" sz="quarter" idx="129"/>
          </p:nvPr>
        </p:nvSpPr>
        <p:spPr>
          <a:xfrm>
            <a:off x="335253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0" name="Picture Placeholder 3">
            <a:extLst>
              <a:ext uri="{FF2B5EF4-FFF2-40B4-BE49-F238E27FC236}">
                <a16:creationId xmlns:a16="http://schemas.microsoft.com/office/drawing/2014/main" id="{4D9A9F27-3F53-411A-B9E1-E95820D07551}"/>
              </a:ext>
            </a:extLst>
          </p:cNvPr>
          <p:cNvSpPr>
            <a:spLocks noGrp="1"/>
          </p:cNvSpPr>
          <p:nvPr>
            <p:ph type="pic" sz="quarter" idx="130"/>
          </p:nvPr>
        </p:nvSpPr>
        <p:spPr>
          <a:xfrm>
            <a:off x="3970337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1" name="Picture Placeholder 3">
            <a:extLst>
              <a:ext uri="{FF2B5EF4-FFF2-40B4-BE49-F238E27FC236}">
                <a16:creationId xmlns:a16="http://schemas.microsoft.com/office/drawing/2014/main" id="{A394F9E7-0BF5-4E07-964E-17BB659FD27F}"/>
              </a:ext>
            </a:extLst>
          </p:cNvPr>
          <p:cNvSpPr>
            <a:spLocks noGrp="1"/>
          </p:cNvSpPr>
          <p:nvPr>
            <p:ph type="pic" sz="quarter" idx="131"/>
          </p:nvPr>
        </p:nvSpPr>
        <p:spPr>
          <a:xfrm>
            <a:off x="4588139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2" name="Picture Placeholder 3">
            <a:extLst>
              <a:ext uri="{FF2B5EF4-FFF2-40B4-BE49-F238E27FC236}">
                <a16:creationId xmlns:a16="http://schemas.microsoft.com/office/drawing/2014/main" id="{2A80C605-4F4F-430F-9FD5-9B4AA176EB56}"/>
              </a:ext>
            </a:extLst>
          </p:cNvPr>
          <p:cNvSpPr>
            <a:spLocks noGrp="1"/>
          </p:cNvSpPr>
          <p:nvPr>
            <p:ph type="pic" sz="quarter" idx="132"/>
          </p:nvPr>
        </p:nvSpPr>
        <p:spPr>
          <a:xfrm>
            <a:off x="5205941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3" name="Picture Placeholder 3">
            <a:extLst>
              <a:ext uri="{FF2B5EF4-FFF2-40B4-BE49-F238E27FC236}">
                <a16:creationId xmlns:a16="http://schemas.microsoft.com/office/drawing/2014/main" id="{42D636A3-CEC9-4532-8ABD-C7474A4C2709}"/>
              </a:ext>
            </a:extLst>
          </p:cNvPr>
          <p:cNvSpPr>
            <a:spLocks noGrp="1"/>
          </p:cNvSpPr>
          <p:nvPr>
            <p:ph type="pic" sz="quarter" idx="133"/>
          </p:nvPr>
        </p:nvSpPr>
        <p:spPr>
          <a:xfrm>
            <a:off x="5823743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4" name="Picture Placeholder 3">
            <a:extLst>
              <a:ext uri="{FF2B5EF4-FFF2-40B4-BE49-F238E27FC236}">
                <a16:creationId xmlns:a16="http://schemas.microsoft.com/office/drawing/2014/main" id="{07C2C09A-C51B-4EB4-8A5F-9E91BB333FFD}"/>
              </a:ext>
            </a:extLst>
          </p:cNvPr>
          <p:cNvSpPr>
            <a:spLocks noGrp="1"/>
          </p:cNvSpPr>
          <p:nvPr>
            <p:ph type="pic" sz="quarter" idx="134"/>
          </p:nvPr>
        </p:nvSpPr>
        <p:spPr>
          <a:xfrm>
            <a:off x="644154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5" name="Picture Placeholder 3">
            <a:extLst>
              <a:ext uri="{FF2B5EF4-FFF2-40B4-BE49-F238E27FC236}">
                <a16:creationId xmlns:a16="http://schemas.microsoft.com/office/drawing/2014/main" id="{BD58E47F-2B7A-4998-867C-E0AE1E70C963}"/>
              </a:ext>
            </a:extLst>
          </p:cNvPr>
          <p:cNvSpPr>
            <a:spLocks noGrp="1"/>
          </p:cNvSpPr>
          <p:nvPr>
            <p:ph type="pic" sz="quarter" idx="135"/>
          </p:nvPr>
        </p:nvSpPr>
        <p:spPr>
          <a:xfrm>
            <a:off x="7059347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6" name="Picture Placeholder 3">
            <a:extLst>
              <a:ext uri="{FF2B5EF4-FFF2-40B4-BE49-F238E27FC236}">
                <a16:creationId xmlns:a16="http://schemas.microsoft.com/office/drawing/2014/main" id="{14C05167-1827-41B5-B874-DA7BC8D36BA2}"/>
              </a:ext>
            </a:extLst>
          </p:cNvPr>
          <p:cNvSpPr>
            <a:spLocks noGrp="1"/>
          </p:cNvSpPr>
          <p:nvPr>
            <p:ph type="pic" sz="quarter" idx="136"/>
          </p:nvPr>
        </p:nvSpPr>
        <p:spPr>
          <a:xfrm>
            <a:off x="7677149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7" name="Picture Placeholder 3">
            <a:extLst>
              <a:ext uri="{FF2B5EF4-FFF2-40B4-BE49-F238E27FC236}">
                <a16:creationId xmlns:a16="http://schemas.microsoft.com/office/drawing/2014/main" id="{FE578703-0F57-4215-B777-20EEF89A144E}"/>
              </a:ext>
            </a:extLst>
          </p:cNvPr>
          <p:cNvSpPr>
            <a:spLocks noGrp="1"/>
          </p:cNvSpPr>
          <p:nvPr>
            <p:ph type="pic" sz="quarter" idx="137"/>
          </p:nvPr>
        </p:nvSpPr>
        <p:spPr>
          <a:xfrm>
            <a:off x="8294951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12969293-A09E-4EF3-A143-0909BF9C9AE9}"/>
              </a:ext>
            </a:extLst>
          </p:cNvPr>
          <p:cNvSpPr>
            <a:spLocks noGrp="1"/>
          </p:cNvSpPr>
          <p:nvPr>
            <p:ph type="pic" sz="quarter" idx="138"/>
          </p:nvPr>
        </p:nvSpPr>
        <p:spPr>
          <a:xfrm>
            <a:off x="8912753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9" name="Picture Placeholder 3">
            <a:extLst>
              <a:ext uri="{FF2B5EF4-FFF2-40B4-BE49-F238E27FC236}">
                <a16:creationId xmlns:a16="http://schemas.microsoft.com/office/drawing/2014/main" id="{A941F7EB-C0FE-4F3A-8C94-29C2C19C0B04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953055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0" name="Picture Placeholder 3">
            <a:extLst>
              <a:ext uri="{FF2B5EF4-FFF2-40B4-BE49-F238E27FC236}">
                <a16:creationId xmlns:a16="http://schemas.microsoft.com/office/drawing/2014/main" id="{F2A3E907-342F-468A-A5D6-582845FC52B8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10148357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1" name="Picture Placeholder 3">
            <a:extLst>
              <a:ext uri="{FF2B5EF4-FFF2-40B4-BE49-F238E27FC236}">
                <a16:creationId xmlns:a16="http://schemas.microsoft.com/office/drawing/2014/main" id="{C2C98313-FF85-43C8-A8A1-8706D4DD9997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10766159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2" name="Picture Placeholder 3">
            <a:extLst>
              <a:ext uri="{FF2B5EF4-FFF2-40B4-BE49-F238E27FC236}">
                <a16:creationId xmlns:a16="http://schemas.microsoft.com/office/drawing/2014/main" id="{E4623E41-E61B-4B96-AFD6-72DF499DFB81}"/>
              </a:ext>
            </a:extLst>
          </p:cNvPr>
          <p:cNvSpPr>
            <a:spLocks noGrp="1"/>
          </p:cNvSpPr>
          <p:nvPr>
            <p:ph type="pic" sz="quarter" idx="142"/>
          </p:nvPr>
        </p:nvSpPr>
        <p:spPr>
          <a:xfrm>
            <a:off x="1138396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4" name="Picture Placeholder 3">
            <a:extLst>
              <a:ext uri="{FF2B5EF4-FFF2-40B4-BE49-F238E27FC236}">
                <a16:creationId xmlns:a16="http://schemas.microsoft.com/office/drawing/2014/main" id="{D5B1BD99-AFED-4B1F-8A06-8E024B506B41}"/>
              </a:ext>
            </a:extLst>
          </p:cNvPr>
          <p:cNvSpPr>
            <a:spLocks noGrp="1"/>
          </p:cNvSpPr>
          <p:nvPr>
            <p:ph type="pic" sz="quarter" idx="143"/>
          </p:nvPr>
        </p:nvSpPr>
        <p:spPr>
          <a:xfrm>
            <a:off x="26352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5" name="Picture Placeholder 3">
            <a:extLst>
              <a:ext uri="{FF2B5EF4-FFF2-40B4-BE49-F238E27FC236}">
                <a16:creationId xmlns:a16="http://schemas.microsoft.com/office/drawing/2014/main" id="{F14EFAF5-9ACD-47D2-9D60-55AC755ED5F6}"/>
              </a:ext>
            </a:extLst>
          </p:cNvPr>
          <p:cNvSpPr>
            <a:spLocks noGrp="1"/>
          </p:cNvSpPr>
          <p:nvPr>
            <p:ph type="pic" sz="quarter" idx="144"/>
          </p:nvPr>
        </p:nvSpPr>
        <p:spPr>
          <a:xfrm>
            <a:off x="881327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6" name="Picture Placeholder 3">
            <a:extLst>
              <a:ext uri="{FF2B5EF4-FFF2-40B4-BE49-F238E27FC236}">
                <a16:creationId xmlns:a16="http://schemas.microsoft.com/office/drawing/2014/main" id="{D7114E78-E981-481F-B946-9F1D22A3549D}"/>
              </a:ext>
            </a:extLst>
          </p:cNvPr>
          <p:cNvSpPr>
            <a:spLocks noGrp="1"/>
          </p:cNvSpPr>
          <p:nvPr>
            <p:ph type="pic" sz="quarter" idx="145"/>
          </p:nvPr>
        </p:nvSpPr>
        <p:spPr>
          <a:xfrm>
            <a:off x="1499129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7" name="Picture Placeholder 3">
            <a:extLst>
              <a:ext uri="{FF2B5EF4-FFF2-40B4-BE49-F238E27FC236}">
                <a16:creationId xmlns:a16="http://schemas.microsoft.com/office/drawing/2014/main" id="{F33A395B-D3D7-43F2-A2F9-8B4D0A77D90A}"/>
              </a:ext>
            </a:extLst>
          </p:cNvPr>
          <p:cNvSpPr>
            <a:spLocks noGrp="1"/>
          </p:cNvSpPr>
          <p:nvPr>
            <p:ph type="pic" sz="quarter" idx="146"/>
          </p:nvPr>
        </p:nvSpPr>
        <p:spPr>
          <a:xfrm>
            <a:off x="2116931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8" name="Picture Placeholder 3">
            <a:extLst>
              <a:ext uri="{FF2B5EF4-FFF2-40B4-BE49-F238E27FC236}">
                <a16:creationId xmlns:a16="http://schemas.microsoft.com/office/drawing/2014/main" id="{E740AC7B-34ED-4FB3-AB9B-DA89F31356B7}"/>
              </a:ext>
            </a:extLst>
          </p:cNvPr>
          <p:cNvSpPr>
            <a:spLocks noGrp="1"/>
          </p:cNvSpPr>
          <p:nvPr>
            <p:ph type="pic" sz="quarter" idx="147"/>
          </p:nvPr>
        </p:nvSpPr>
        <p:spPr>
          <a:xfrm>
            <a:off x="2734733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9" name="Picture Placeholder 3">
            <a:extLst>
              <a:ext uri="{FF2B5EF4-FFF2-40B4-BE49-F238E27FC236}">
                <a16:creationId xmlns:a16="http://schemas.microsoft.com/office/drawing/2014/main" id="{E00CDCB4-8BDE-408E-A0A8-57EE4276F16B}"/>
              </a:ext>
            </a:extLst>
          </p:cNvPr>
          <p:cNvSpPr>
            <a:spLocks noGrp="1"/>
          </p:cNvSpPr>
          <p:nvPr>
            <p:ph type="pic" sz="quarter" idx="148"/>
          </p:nvPr>
        </p:nvSpPr>
        <p:spPr>
          <a:xfrm>
            <a:off x="335253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0" name="Picture Placeholder 3">
            <a:extLst>
              <a:ext uri="{FF2B5EF4-FFF2-40B4-BE49-F238E27FC236}">
                <a16:creationId xmlns:a16="http://schemas.microsoft.com/office/drawing/2014/main" id="{976DA504-426C-41AB-97D0-436310D4F9F8}"/>
              </a:ext>
            </a:extLst>
          </p:cNvPr>
          <p:cNvSpPr>
            <a:spLocks noGrp="1"/>
          </p:cNvSpPr>
          <p:nvPr>
            <p:ph type="pic" sz="quarter" idx="149"/>
          </p:nvPr>
        </p:nvSpPr>
        <p:spPr>
          <a:xfrm>
            <a:off x="3970337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1" name="Picture Placeholder 3">
            <a:extLst>
              <a:ext uri="{FF2B5EF4-FFF2-40B4-BE49-F238E27FC236}">
                <a16:creationId xmlns:a16="http://schemas.microsoft.com/office/drawing/2014/main" id="{E8F82A07-9276-4CA3-8922-D4361C9F6023}"/>
              </a:ext>
            </a:extLst>
          </p:cNvPr>
          <p:cNvSpPr>
            <a:spLocks noGrp="1"/>
          </p:cNvSpPr>
          <p:nvPr>
            <p:ph type="pic" sz="quarter" idx="150"/>
          </p:nvPr>
        </p:nvSpPr>
        <p:spPr>
          <a:xfrm>
            <a:off x="4588139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2" name="Picture Placeholder 3">
            <a:extLst>
              <a:ext uri="{FF2B5EF4-FFF2-40B4-BE49-F238E27FC236}">
                <a16:creationId xmlns:a16="http://schemas.microsoft.com/office/drawing/2014/main" id="{343C05C6-B5A3-469D-B24B-5ABD5A75F88E}"/>
              </a:ext>
            </a:extLst>
          </p:cNvPr>
          <p:cNvSpPr>
            <a:spLocks noGrp="1"/>
          </p:cNvSpPr>
          <p:nvPr>
            <p:ph type="pic" sz="quarter" idx="151"/>
          </p:nvPr>
        </p:nvSpPr>
        <p:spPr>
          <a:xfrm>
            <a:off x="5205941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3" name="Picture Placeholder 3">
            <a:extLst>
              <a:ext uri="{FF2B5EF4-FFF2-40B4-BE49-F238E27FC236}">
                <a16:creationId xmlns:a16="http://schemas.microsoft.com/office/drawing/2014/main" id="{85BF6D52-4D8B-41D6-8757-45A03D950565}"/>
              </a:ext>
            </a:extLst>
          </p:cNvPr>
          <p:cNvSpPr>
            <a:spLocks noGrp="1"/>
          </p:cNvSpPr>
          <p:nvPr>
            <p:ph type="pic" sz="quarter" idx="152"/>
          </p:nvPr>
        </p:nvSpPr>
        <p:spPr>
          <a:xfrm>
            <a:off x="5823743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4" name="Picture Placeholder 3">
            <a:extLst>
              <a:ext uri="{FF2B5EF4-FFF2-40B4-BE49-F238E27FC236}">
                <a16:creationId xmlns:a16="http://schemas.microsoft.com/office/drawing/2014/main" id="{1F4A6CD7-0B20-4C90-B26F-05EA65C02768}"/>
              </a:ext>
            </a:extLst>
          </p:cNvPr>
          <p:cNvSpPr>
            <a:spLocks noGrp="1"/>
          </p:cNvSpPr>
          <p:nvPr>
            <p:ph type="pic" sz="quarter" idx="153"/>
          </p:nvPr>
        </p:nvSpPr>
        <p:spPr>
          <a:xfrm>
            <a:off x="644154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5" name="Picture Placeholder 3">
            <a:extLst>
              <a:ext uri="{FF2B5EF4-FFF2-40B4-BE49-F238E27FC236}">
                <a16:creationId xmlns:a16="http://schemas.microsoft.com/office/drawing/2014/main" id="{A0864688-983B-4ABD-A48A-A82BEC3138A8}"/>
              </a:ext>
            </a:extLst>
          </p:cNvPr>
          <p:cNvSpPr>
            <a:spLocks noGrp="1"/>
          </p:cNvSpPr>
          <p:nvPr>
            <p:ph type="pic" sz="quarter" idx="154"/>
          </p:nvPr>
        </p:nvSpPr>
        <p:spPr>
          <a:xfrm>
            <a:off x="7059347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6" name="Picture Placeholder 3">
            <a:extLst>
              <a:ext uri="{FF2B5EF4-FFF2-40B4-BE49-F238E27FC236}">
                <a16:creationId xmlns:a16="http://schemas.microsoft.com/office/drawing/2014/main" id="{7F7AF68B-8654-4E15-958F-FCB0CF09190B}"/>
              </a:ext>
            </a:extLst>
          </p:cNvPr>
          <p:cNvSpPr>
            <a:spLocks noGrp="1"/>
          </p:cNvSpPr>
          <p:nvPr>
            <p:ph type="pic" sz="quarter" idx="155"/>
          </p:nvPr>
        </p:nvSpPr>
        <p:spPr>
          <a:xfrm>
            <a:off x="7677149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7" name="Picture Placeholder 3">
            <a:extLst>
              <a:ext uri="{FF2B5EF4-FFF2-40B4-BE49-F238E27FC236}">
                <a16:creationId xmlns:a16="http://schemas.microsoft.com/office/drawing/2014/main" id="{A38EEF11-F9F5-4101-A820-5620C22FD88C}"/>
              </a:ext>
            </a:extLst>
          </p:cNvPr>
          <p:cNvSpPr>
            <a:spLocks noGrp="1"/>
          </p:cNvSpPr>
          <p:nvPr>
            <p:ph type="pic" sz="quarter" idx="156"/>
          </p:nvPr>
        </p:nvSpPr>
        <p:spPr>
          <a:xfrm>
            <a:off x="8294951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8" name="Picture Placeholder 3">
            <a:extLst>
              <a:ext uri="{FF2B5EF4-FFF2-40B4-BE49-F238E27FC236}">
                <a16:creationId xmlns:a16="http://schemas.microsoft.com/office/drawing/2014/main" id="{AD6D0E24-F5F0-4099-A04F-1221D594177A}"/>
              </a:ext>
            </a:extLst>
          </p:cNvPr>
          <p:cNvSpPr>
            <a:spLocks noGrp="1"/>
          </p:cNvSpPr>
          <p:nvPr>
            <p:ph type="pic" sz="quarter" idx="157"/>
          </p:nvPr>
        </p:nvSpPr>
        <p:spPr>
          <a:xfrm>
            <a:off x="8912753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9" name="Picture Placeholder 3">
            <a:extLst>
              <a:ext uri="{FF2B5EF4-FFF2-40B4-BE49-F238E27FC236}">
                <a16:creationId xmlns:a16="http://schemas.microsoft.com/office/drawing/2014/main" id="{75A17AAE-D26E-4424-ABC7-19F8409C7D6B}"/>
              </a:ext>
            </a:extLst>
          </p:cNvPr>
          <p:cNvSpPr>
            <a:spLocks noGrp="1"/>
          </p:cNvSpPr>
          <p:nvPr>
            <p:ph type="pic" sz="quarter" idx="158"/>
          </p:nvPr>
        </p:nvSpPr>
        <p:spPr>
          <a:xfrm>
            <a:off x="953055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3" name="Title 1">
            <a:extLst>
              <a:ext uri="{FF2B5EF4-FFF2-40B4-BE49-F238E27FC236}">
                <a16:creationId xmlns:a16="http://schemas.microsoft.com/office/drawing/2014/main" id="{26D2860D-F1A7-4AB0-8335-949E89DF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49" cy="453444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E2426D0-A109-2E4E-802B-82E0DB920266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Picture Placeholder 3">
            <a:extLst>
              <a:ext uri="{FF2B5EF4-FFF2-40B4-BE49-F238E27FC236}">
                <a16:creationId xmlns:a16="http://schemas.microsoft.com/office/drawing/2014/main" id="{139E1FDB-7A45-654F-A9D4-C8DDF84FD9C5}"/>
              </a:ext>
            </a:extLst>
          </p:cNvPr>
          <p:cNvSpPr>
            <a:spLocks noGrp="1"/>
          </p:cNvSpPr>
          <p:nvPr>
            <p:ph type="pic" sz="quarter" idx="159"/>
          </p:nvPr>
        </p:nvSpPr>
        <p:spPr>
          <a:xfrm>
            <a:off x="10144071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2" name="Picture Placeholder 3">
            <a:extLst>
              <a:ext uri="{FF2B5EF4-FFF2-40B4-BE49-F238E27FC236}">
                <a16:creationId xmlns:a16="http://schemas.microsoft.com/office/drawing/2014/main" id="{7B3C680E-821E-154C-9D4E-B799F54D596A}"/>
              </a:ext>
            </a:extLst>
          </p:cNvPr>
          <p:cNvSpPr>
            <a:spLocks noGrp="1"/>
          </p:cNvSpPr>
          <p:nvPr>
            <p:ph type="pic" sz="quarter" idx="160"/>
          </p:nvPr>
        </p:nvSpPr>
        <p:spPr>
          <a:xfrm>
            <a:off x="10761873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4" name="Picture Placeholder 3">
            <a:extLst>
              <a:ext uri="{FF2B5EF4-FFF2-40B4-BE49-F238E27FC236}">
                <a16:creationId xmlns:a16="http://schemas.microsoft.com/office/drawing/2014/main" id="{4C41A32D-6F5A-734B-BB38-488440DB6B96}"/>
              </a:ext>
            </a:extLst>
          </p:cNvPr>
          <p:cNvSpPr>
            <a:spLocks noGrp="1"/>
          </p:cNvSpPr>
          <p:nvPr>
            <p:ph type="pic" sz="quarter" idx="161"/>
          </p:nvPr>
        </p:nvSpPr>
        <p:spPr>
          <a:xfrm>
            <a:off x="1137967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318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1 Logo Cl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EB5448E-2985-4A5A-BEF7-1CE29045550E}"/>
              </a:ext>
            </a:extLst>
          </p:cNvPr>
          <p:cNvSpPr/>
          <p:nvPr/>
        </p:nvSpPr>
        <p:spPr>
          <a:xfrm>
            <a:off x="3345603" y="3082973"/>
            <a:ext cx="5500795" cy="692054"/>
          </a:xfrm>
          <a:custGeom>
            <a:avLst/>
            <a:gdLst>
              <a:gd name="connsiteX0" fmla="*/ 169544 w 1371600"/>
              <a:gd name="connsiteY0" fmla="*/ 129699 h 172561"/>
              <a:gd name="connsiteX1" fmla="*/ 286702 w 1371600"/>
              <a:gd name="connsiteY1" fmla="*/ 129699 h 172561"/>
              <a:gd name="connsiteX2" fmla="*/ 280987 w 1371600"/>
              <a:gd name="connsiteY2" fmla="*/ 168752 h 172561"/>
              <a:gd name="connsiteX3" fmla="*/ 162877 w 1371600"/>
              <a:gd name="connsiteY3" fmla="*/ 168752 h 172561"/>
              <a:gd name="connsiteX4" fmla="*/ 1343977 w 1371600"/>
              <a:gd name="connsiteY4" fmla="*/ 124936 h 172561"/>
              <a:gd name="connsiteX5" fmla="*/ 1331595 w 1371600"/>
              <a:gd name="connsiteY5" fmla="*/ 144938 h 172561"/>
              <a:gd name="connsiteX6" fmla="*/ 1343025 w 1371600"/>
              <a:gd name="connsiteY6" fmla="*/ 163989 h 172561"/>
              <a:gd name="connsiteX7" fmla="*/ 1355407 w 1371600"/>
              <a:gd name="connsiteY7" fmla="*/ 151606 h 172561"/>
              <a:gd name="connsiteX8" fmla="*/ 1355407 w 1371600"/>
              <a:gd name="connsiteY8" fmla="*/ 136366 h 172561"/>
              <a:gd name="connsiteX9" fmla="*/ 1343977 w 1371600"/>
              <a:gd name="connsiteY9" fmla="*/ 124936 h 172561"/>
              <a:gd name="connsiteX10" fmla="*/ 884872 w 1371600"/>
              <a:gd name="connsiteY10" fmla="*/ 124936 h 172561"/>
              <a:gd name="connsiteX11" fmla="*/ 872489 w 1371600"/>
              <a:gd name="connsiteY11" fmla="*/ 138271 h 172561"/>
              <a:gd name="connsiteX12" fmla="*/ 872489 w 1371600"/>
              <a:gd name="connsiteY12" fmla="*/ 152558 h 172561"/>
              <a:gd name="connsiteX13" fmla="*/ 883920 w 1371600"/>
              <a:gd name="connsiteY13" fmla="*/ 164941 h 172561"/>
              <a:gd name="connsiteX14" fmla="*/ 895349 w 1371600"/>
              <a:gd name="connsiteY14" fmla="*/ 143986 h 172561"/>
              <a:gd name="connsiteX15" fmla="*/ 884872 w 1371600"/>
              <a:gd name="connsiteY15" fmla="*/ 124936 h 172561"/>
              <a:gd name="connsiteX16" fmla="*/ 1227772 w 1371600"/>
              <a:gd name="connsiteY16" fmla="*/ 123984 h 172561"/>
              <a:gd name="connsiteX17" fmla="*/ 1216342 w 1371600"/>
              <a:gd name="connsiteY17" fmla="*/ 143986 h 172561"/>
              <a:gd name="connsiteX18" fmla="*/ 1227772 w 1371600"/>
              <a:gd name="connsiteY18" fmla="*/ 164941 h 172561"/>
              <a:gd name="connsiteX19" fmla="*/ 1239202 w 1371600"/>
              <a:gd name="connsiteY19" fmla="*/ 144938 h 172561"/>
              <a:gd name="connsiteX20" fmla="*/ 1227772 w 1371600"/>
              <a:gd name="connsiteY20" fmla="*/ 123984 h 172561"/>
              <a:gd name="connsiteX21" fmla="*/ 1048702 w 1371600"/>
              <a:gd name="connsiteY21" fmla="*/ 123984 h 172561"/>
              <a:gd name="connsiteX22" fmla="*/ 1037272 w 1371600"/>
              <a:gd name="connsiteY22" fmla="*/ 139224 h 172561"/>
              <a:gd name="connsiteX23" fmla="*/ 1058227 w 1371600"/>
              <a:gd name="connsiteY23" fmla="*/ 139224 h 172561"/>
              <a:gd name="connsiteX24" fmla="*/ 1058227 w 1371600"/>
              <a:gd name="connsiteY24" fmla="*/ 137318 h 172561"/>
              <a:gd name="connsiteX25" fmla="*/ 1048702 w 1371600"/>
              <a:gd name="connsiteY25" fmla="*/ 123984 h 172561"/>
              <a:gd name="connsiteX26" fmla="*/ 933450 w 1371600"/>
              <a:gd name="connsiteY26" fmla="*/ 123984 h 172561"/>
              <a:gd name="connsiteX27" fmla="*/ 922020 w 1371600"/>
              <a:gd name="connsiteY27" fmla="*/ 139224 h 172561"/>
              <a:gd name="connsiteX28" fmla="*/ 942975 w 1371600"/>
              <a:gd name="connsiteY28" fmla="*/ 139224 h 172561"/>
              <a:gd name="connsiteX29" fmla="*/ 942975 w 1371600"/>
              <a:gd name="connsiteY29" fmla="*/ 137318 h 172561"/>
              <a:gd name="connsiteX30" fmla="*/ 933450 w 1371600"/>
              <a:gd name="connsiteY30" fmla="*/ 123984 h 172561"/>
              <a:gd name="connsiteX31" fmla="*/ 1131570 w 1371600"/>
              <a:gd name="connsiteY31" fmla="*/ 120174 h 172561"/>
              <a:gd name="connsiteX32" fmla="*/ 1151572 w 1371600"/>
              <a:gd name="connsiteY32" fmla="*/ 120174 h 172561"/>
              <a:gd name="connsiteX33" fmla="*/ 1151572 w 1371600"/>
              <a:gd name="connsiteY33" fmla="*/ 123984 h 172561"/>
              <a:gd name="connsiteX34" fmla="*/ 1145858 w 1371600"/>
              <a:gd name="connsiteY34" fmla="*/ 123984 h 172561"/>
              <a:gd name="connsiteX35" fmla="*/ 1156335 w 1371600"/>
              <a:gd name="connsiteY35" fmla="*/ 159227 h 172561"/>
              <a:gd name="connsiteX36" fmla="*/ 1165860 w 1371600"/>
              <a:gd name="connsiteY36" fmla="*/ 132556 h 172561"/>
              <a:gd name="connsiteX37" fmla="*/ 1163002 w 1371600"/>
              <a:gd name="connsiteY37" fmla="*/ 123984 h 172561"/>
              <a:gd name="connsiteX38" fmla="*/ 1159192 w 1371600"/>
              <a:gd name="connsiteY38" fmla="*/ 123984 h 172561"/>
              <a:gd name="connsiteX39" fmla="*/ 1159192 w 1371600"/>
              <a:gd name="connsiteY39" fmla="*/ 120174 h 172561"/>
              <a:gd name="connsiteX40" fmla="*/ 1177290 w 1371600"/>
              <a:gd name="connsiteY40" fmla="*/ 120174 h 172561"/>
              <a:gd name="connsiteX41" fmla="*/ 1177290 w 1371600"/>
              <a:gd name="connsiteY41" fmla="*/ 123984 h 172561"/>
              <a:gd name="connsiteX42" fmla="*/ 1172527 w 1371600"/>
              <a:gd name="connsiteY42" fmla="*/ 123984 h 172561"/>
              <a:gd name="connsiteX43" fmla="*/ 1183958 w 1371600"/>
              <a:gd name="connsiteY43" fmla="*/ 159227 h 172561"/>
              <a:gd name="connsiteX44" fmla="*/ 1193483 w 1371600"/>
              <a:gd name="connsiteY44" fmla="*/ 123984 h 172561"/>
              <a:gd name="connsiteX45" fmla="*/ 1186815 w 1371600"/>
              <a:gd name="connsiteY45" fmla="*/ 123984 h 172561"/>
              <a:gd name="connsiteX46" fmla="*/ 1186815 w 1371600"/>
              <a:gd name="connsiteY46" fmla="*/ 120174 h 172561"/>
              <a:gd name="connsiteX47" fmla="*/ 1203960 w 1371600"/>
              <a:gd name="connsiteY47" fmla="*/ 120174 h 172561"/>
              <a:gd name="connsiteX48" fmla="*/ 1203960 w 1371600"/>
              <a:gd name="connsiteY48" fmla="*/ 123984 h 172561"/>
              <a:gd name="connsiteX49" fmla="*/ 1199197 w 1371600"/>
              <a:gd name="connsiteY49" fmla="*/ 123984 h 172561"/>
              <a:gd name="connsiteX50" fmla="*/ 1185862 w 1371600"/>
              <a:gd name="connsiteY50" fmla="*/ 168752 h 172561"/>
              <a:gd name="connsiteX51" fmla="*/ 1179195 w 1371600"/>
              <a:gd name="connsiteY51" fmla="*/ 168752 h 172561"/>
              <a:gd name="connsiteX52" fmla="*/ 1168717 w 1371600"/>
              <a:gd name="connsiteY52" fmla="*/ 140176 h 172561"/>
              <a:gd name="connsiteX53" fmla="*/ 1167765 w 1371600"/>
              <a:gd name="connsiteY53" fmla="*/ 140176 h 172561"/>
              <a:gd name="connsiteX54" fmla="*/ 1157287 w 1371600"/>
              <a:gd name="connsiteY54" fmla="*/ 168752 h 172561"/>
              <a:gd name="connsiteX55" fmla="*/ 1150620 w 1371600"/>
              <a:gd name="connsiteY55" fmla="*/ 168752 h 172561"/>
              <a:gd name="connsiteX56" fmla="*/ 1135380 w 1371600"/>
              <a:gd name="connsiteY56" fmla="*/ 123984 h 172561"/>
              <a:gd name="connsiteX57" fmla="*/ 1131570 w 1371600"/>
              <a:gd name="connsiteY57" fmla="*/ 123984 h 172561"/>
              <a:gd name="connsiteX58" fmla="*/ 1283017 w 1371600"/>
              <a:gd name="connsiteY58" fmla="*/ 119221 h 172561"/>
              <a:gd name="connsiteX59" fmla="*/ 1292542 w 1371600"/>
              <a:gd name="connsiteY59" fmla="*/ 127793 h 172561"/>
              <a:gd name="connsiteX60" fmla="*/ 1285875 w 1371600"/>
              <a:gd name="connsiteY60" fmla="*/ 135413 h 172561"/>
              <a:gd name="connsiteX61" fmla="*/ 1280159 w 1371600"/>
              <a:gd name="connsiteY61" fmla="*/ 128746 h 172561"/>
              <a:gd name="connsiteX62" fmla="*/ 1283017 w 1371600"/>
              <a:gd name="connsiteY62" fmla="*/ 127793 h 172561"/>
              <a:gd name="connsiteX63" fmla="*/ 1283017 w 1371600"/>
              <a:gd name="connsiteY63" fmla="*/ 126841 h 172561"/>
              <a:gd name="connsiteX64" fmla="*/ 1280159 w 1371600"/>
              <a:gd name="connsiteY64" fmla="*/ 124936 h 172561"/>
              <a:gd name="connsiteX65" fmla="*/ 1269682 w 1371600"/>
              <a:gd name="connsiteY65" fmla="*/ 137318 h 172561"/>
              <a:gd name="connsiteX66" fmla="*/ 1269682 w 1371600"/>
              <a:gd name="connsiteY66" fmla="*/ 163989 h 172561"/>
              <a:gd name="connsiteX67" fmla="*/ 1280159 w 1371600"/>
              <a:gd name="connsiteY67" fmla="*/ 164941 h 172561"/>
              <a:gd name="connsiteX68" fmla="*/ 1280159 w 1371600"/>
              <a:gd name="connsiteY68" fmla="*/ 168751 h 172561"/>
              <a:gd name="connsiteX69" fmla="*/ 1254442 w 1371600"/>
              <a:gd name="connsiteY69" fmla="*/ 168751 h 172561"/>
              <a:gd name="connsiteX70" fmla="*/ 1254442 w 1371600"/>
              <a:gd name="connsiteY70" fmla="*/ 164941 h 172561"/>
              <a:gd name="connsiteX71" fmla="*/ 1260157 w 1371600"/>
              <a:gd name="connsiteY71" fmla="*/ 163989 h 172561"/>
              <a:gd name="connsiteX72" fmla="*/ 1260157 w 1371600"/>
              <a:gd name="connsiteY72" fmla="*/ 124936 h 172561"/>
              <a:gd name="connsiteX73" fmla="*/ 1254442 w 1371600"/>
              <a:gd name="connsiteY73" fmla="*/ 123984 h 172561"/>
              <a:gd name="connsiteX74" fmla="*/ 1254442 w 1371600"/>
              <a:gd name="connsiteY74" fmla="*/ 120174 h 172561"/>
              <a:gd name="connsiteX75" fmla="*/ 1268730 w 1371600"/>
              <a:gd name="connsiteY75" fmla="*/ 120174 h 172561"/>
              <a:gd name="connsiteX76" fmla="*/ 1269682 w 1371600"/>
              <a:gd name="connsiteY76" fmla="*/ 127793 h 172561"/>
              <a:gd name="connsiteX77" fmla="*/ 1283017 w 1371600"/>
              <a:gd name="connsiteY77" fmla="*/ 119221 h 172561"/>
              <a:gd name="connsiteX78" fmla="*/ 1228725 w 1371600"/>
              <a:gd name="connsiteY78" fmla="*/ 119221 h 172561"/>
              <a:gd name="connsiteX79" fmla="*/ 1250632 w 1371600"/>
              <a:gd name="connsiteY79" fmla="*/ 143986 h 172561"/>
              <a:gd name="connsiteX80" fmla="*/ 1228725 w 1371600"/>
              <a:gd name="connsiteY80" fmla="*/ 169703 h 172561"/>
              <a:gd name="connsiteX81" fmla="*/ 1206817 w 1371600"/>
              <a:gd name="connsiteY81" fmla="*/ 144938 h 172561"/>
              <a:gd name="connsiteX82" fmla="*/ 1228725 w 1371600"/>
              <a:gd name="connsiteY82" fmla="*/ 119221 h 172561"/>
              <a:gd name="connsiteX83" fmla="*/ 1101089 w 1371600"/>
              <a:gd name="connsiteY83" fmla="*/ 119221 h 172561"/>
              <a:gd name="connsiteX84" fmla="*/ 1109662 w 1371600"/>
              <a:gd name="connsiteY84" fmla="*/ 127793 h 172561"/>
              <a:gd name="connsiteX85" fmla="*/ 1102994 w 1371600"/>
              <a:gd name="connsiteY85" fmla="*/ 135413 h 172561"/>
              <a:gd name="connsiteX86" fmla="*/ 1097279 w 1371600"/>
              <a:gd name="connsiteY86" fmla="*/ 128746 h 172561"/>
              <a:gd name="connsiteX87" fmla="*/ 1100137 w 1371600"/>
              <a:gd name="connsiteY87" fmla="*/ 127793 h 172561"/>
              <a:gd name="connsiteX88" fmla="*/ 1100137 w 1371600"/>
              <a:gd name="connsiteY88" fmla="*/ 126841 h 172561"/>
              <a:gd name="connsiteX89" fmla="*/ 1097279 w 1371600"/>
              <a:gd name="connsiteY89" fmla="*/ 124936 h 172561"/>
              <a:gd name="connsiteX90" fmla="*/ 1087754 w 1371600"/>
              <a:gd name="connsiteY90" fmla="*/ 137318 h 172561"/>
              <a:gd name="connsiteX91" fmla="*/ 1087754 w 1371600"/>
              <a:gd name="connsiteY91" fmla="*/ 163989 h 172561"/>
              <a:gd name="connsiteX92" fmla="*/ 1098232 w 1371600"/>
              <a:gd name="connsiteY92" fmla="*/ 164941 h 172561"/>
              <a:gd name="connsiteX93" fmla="*/ 1098232 w 1371600"/>
              <a:gd name="connsiteY93" fmla="*/ 168751 h 172561"/>
              <a:gd name="connsiteX94" fmla="*/ 1072514 w 1371600"/>
              <a:gd name="connsiteY94" fmla="*/ 168751 h 172561"/>
              <a:gd name="connsiteX95" fmla="*/ 1072514 w 1371600"/>
              <a:gd name="connsiteY95" fmla="*/ 164941 h 172561"/>
              <a:gd name="connsiteX96" fmla="*/ 1078229 w 1371600"/>
              <a:gd name="connsiteY96" fmla="*/ 163989 h 172561"/>
              <a:gd name="connsiteX97" fmla="*/ 1078229 w 1371600"/>
              <a:gd name="connsiteY97" fmla="*/ 124936 h 172561"/>
              <a:gd name="connsiteX98" fmla="*/ 1072514 w 1371600"/>
              <a:gd name="connsiteY98" fmla="*/ 123984 h 172561"/>
              <a:gd name="connsiteX99" fmla="*/ 1072514 w 1371600"/>
              <a:gd name="connsiteY99" fmla="*/ 120174 h 172561"/>
              <a:gd name="connsiteX100" fmla="*/ 1086802 w 1371600"/>
              <a:gd name="connsiteY100" fmla="*/ 120174 h 172561"/>
              <a:gd name="connsiteX101" fmla="*/ 1087754 w 1371600"/>
              <a:gd name="connsiteY101" fmla="*/ 127793 h 172561"/>
              <a:gd name="connsiteX102" fmla="*/ 1101089 w 1371600"/>
              <a:gd name="connsiteY102" fmla="*/ 119221 h 172561"/>
              <a:gd name="connsiteX103" fmla="*/ 1048702 w 1371600"/>
              <a:gd name="connsiteY103" fmla="*/ 119221 h 172561"/>
              <a:gd name="connsiteX104" fmla="*/ 1065847 w 1371600"/>
              <a:gd name="connsiteY104" fmla="*/ 141129 h 172561"/>
              <a:gd name="connsiteX105" fmla="*/ 1065847 w 1371600"/>
              <a:gd name="connsiteY105" fmla="*/ 144938 h 172561"/>
              <a:gd name="connsiteX106" fmla="*/ 1036320 w 1371600"/>
              <a:gd name="connsiteY106" fmla="*/ 144938 h 172561"/>
              <a:gd name="connsiteX107" fmla="*/ 1049655 w 1371600"/>
              <a:gd name="connsiteY107" fmla="*/ 163989 h 172561"/>
              <a:gd name="connsiteX108" fmla="*/ 1062037 w 1371600"/>
              <a:gd name="connsiteY108" fmla="*/ 155416 h 172561"/>
              <a:gd name="connsiteX109" fmla="*/ 1065847 w 1371600"/>
              <a:gd name="connsiteY109" fmla="*/ 157321 h 172561"/>
              <a:gd name="connsiteX110" fmla="*/ 1047750 w 1371600"/>
              <a:gd name="connsiteY110" fmla="*/ 169703 h 172561"/>
              <a:gd name="connsiteX111" fmla="*/ 1026795 w 1371600"/>
              <a:gd name="connsiteY111" fmla="*/ 144938 h 172561"/>
              <a:gd name="connsiteX112" fmla="*/ 1048702 w 1371600"/>
              <a:gd name="connsiteY112" fmla="*/ 119221 h 172561"/>
              <a:gd name="connsiteX113" fmla="*/ 934402 w 1371600"/>
              <a:gd name="connsiteY113" fmla="*/ 119221 h 172561"/>
              <a:gd name="connsiteX114" fmla="*/ 951547 w 1371600"/>
              <a:gd name="connsiteY114" fmla="*/ 141129 h 172561"/>
              <a:gd name="connsiteX115" fmla="*/ 951547 w 1371600"/>
              <a:gd name="connsiteY115" fmla="*/ 144938 h 172561"/>
              <a:gd name="connsiteX116" fmla="*/ 922020 w 1371600"/>
              <a:gd name="connsiteY116" fmla="*/ 144938 h 172561"/>
              <a:gd name="connsiteX117" fmla="*/ 935355 w 1371600"/>
              <a:gd name="connsiteY117" fmla="*/ 163989 h 172561"/>
              <a:gd name="connsiteX118" fmla="*/ 947737 w 1371600"/>
              <a:gd name="connsiteY118" fmla="*/ 155416 h 172561"/>
              <a:gd name="connsiteX119" fmla="*/ 951547 w 1371600"/>
              <a:gd name="connsiteY119" fmla="*/ 157321 h 172561"/>
              <a:gd name="connsiteX120" fmla="*/ 933450 w 1371600"/>
              <a:gd name="connsiteY120" fmla="*/ 169703 h 172561"/>
              <a:gd name="connsiteX121" fmla="*/ 912495 w 1371600"/>
              <a:gd name="connsiteY121" fmla="*/ 144938 h 172561"/>
              <a:gd name="connsiteX122" fmla="*/ 934402 w 1371600"/>
              <a:gd name="connsiteY122" fmla="*/ 119221 h 172561"/>
              <a:gd name="connsiteX123" fmla="*/ 971549 w 1371600"/>
              <a:gd name="connsiteY123" fmla="*/ 105886 h 172561"/>
              <a:gd name="connsiteX124" fmla="*/ 974407 w 1371600"/>
              <a:gd name="connsiteY124" fmla="*/ 105886 h 172561"/>
              <a:gd name="connsiteX125" fmla="*/ 974407 w 1371600"/>
              <a:gd name="connsiteY125" fmla="*/ 120174 h 172561"/>
              <a:gd name="connsiteX126" fmla="*/ 997266 w 1371600"/>
              <a:gd name="connsiteY126" fmla="*/ 120174 h 172561"/>
              <a:gd name="connsiteX127" fmla="*/ 997266 w 1371600"/>
              <a:gd name="connsiteY127" fmla="*/ 107791 h 172561"/>
              <a:gd name="connsiteX128" fmla="*/ 1003934 w 1371600"/>
              <a:gd name="connsiteY128" fmla="*/ 105886 h 172561"/>
              <a:gd name="connsiteX129" fmla="*/ 1005839 w 1371600"/>
              <a:gd name="connsiteY129" fmla="*/ 105886 h 172561"/>
              <a:gd name="connsiteX130" fmla="*/ 1005839 w 1371600"/>
              <a:gd name="connsiteY130" fmla="*/ 120174 h 172561"/>
              <a:gd name="connsiteX131" fmla="*/ 1016316 w 1371600"/>
              <a:gd name="connsiteY131" fmla="*/ 120174 h 172561"/>
              <a:gd name="connsiteX132" fmla="*/ 1016316 w 1371600"/>
              <a:gd name="connsiteY132" fmla="*/ 124936 h 172561"/>
              <a:gd name="connsiteX133" fmla="*/ 1005839 w 1371600"/>
              <a:gd name="connsiteY133" fmla="*/ 124936 h 172561"/>
              <a:gd name="connsiteX134" fmla="*/ 1005839 w 1371600"/>
              <a:gd name="connsiteY134" fmla="*/ 156368 h 172561"/>
              <a:gd name="connsiteX135" fmla="*/ 1010602 w 1371600"/>
              <a:gd name="connsiteY135" fmla="*/ 163989 h 172561"/>
              <a:gd name="connsiteX136" fmla="*/ 1017269 w 1371600"/>
              <a:gd name="connsiteY136" fmla="*/ 156368 h 172561"/>
              <a:gd name="connsiteX137" fmla="*/ 1021079 w 1371600"/>
              <a:gd name="connsiteY137" fmla="*/ 157321 h 172561"/>
              <a:gd name="connsiteX138" fmla="*/ 1007744 w 1371600"/>
              <a:gd name="connsiteY138" fmla="*/ 169703 h 172561"/>
              <a:gd name="connsiteX139" fmla="*/ 996314 w 1371600"/>
              <a:gd name="connsiteY139" fmla="*/ 158274 h 172561"/>
              <a:gd name="connsiteX140" fmla="*/ 996314 w 1371600"/>
              <a:gd name="connsiteY140" fmla="*/ 124936 h 172561"/>
              <a:gd name="connsiteX141" fmla="*/ 973454 w 1371600"/>
              <a:gd name="connsiteY141" fmla="*/ 124936 h 172561"/>
              <a:gd name="connsiteX142" fmla="*/ 973454 w 1371600"/>
              <a:gd name="connsiteY142" fmla="*/ 156368 h 172561"/>
              <a:gd name="connsiteX143" fmla="*/ 978216 w 1371600"/>
              <a:gd name="connsiteY143" fmla="*/ 163989 h 172561"/>
              <a:gd name="connsiteX144" fmla="*/ 985837 w 1371600"/>
              <a:gd name="connsiteY144" fmla="*/ 156368 h 172561"/>
              <a:gd name="connsiteX145" fmla="*/ 989647 w 1371600"/>
              <a:gd name="connsiteY145" fmla="*/ 157321 h 172561"/>
              <a:gd name="connsiteX146" fmla="*/ 976312 w 1371600"/>
              <a:gd name="connsiteY146" fmla="*/ 169703 h 172561"/>
              <a:gd name="connsiteX147" fmla="*/ 964882 w 1371600"/>
              <a:gd name="connsiteY147" fmla="*/ 158274 h 172561"/>
              <a:gd name="connsiteX148" fmla="*/ 964882 w 1371600"/>
              <a:gd name="connsiteY148" fmla="*/ 124936 h 172561"/>
              <a:gd name="connsiteX149" fmla="*/ 958214 w 1371600"/>
              <a:gd name="connsiteY149" fmla="*/ 124936 h 172561"/>
              <a:gd name="connsiteX150" fmla="*/ 958214 w 1371600"/>
              <a:gd name="connsiteY150" fmla="*/ 120174 h 172561"/>
              <a:gd name="connsiteX151" fmla="*/ 964882 w 1371600"/>
              <a:gd name="connsiteY151" fmla="*/ 120174 h 172561"/>
              <a:gd name="connsiteX152" fmla="*/ 964882 w 1371600"/>
              <a:gd name="connsiteY152" fmla="*/ 107791 h 172561"/>
              <a:gd name="connsiteX153" fmla="*/ 1348740 w 1371600"/>
              <a:gd name="connsiteY153" fmla="*/ 96361 h 172561"/>
              <a:gd name="connsiteX154" fmla="*/ 1364932 w 1371600"/>
              <a:gd name="connsiteY154" fmla="*/ 96361 h 172561"/>
              <a:gd name="connsiteX155" fmla="*/ 1364932 w 1371600"/>
              <a:gd name="connsiteY155" fmla="*/ 163989 h 172561"/>
              <a:gd name="connsiteX156" fmla="*/ 1371600 w 1371600"/>
              <a:gd name="connsiteY156" fmla="*/ 163989 h 172561"/>
              <a:gd name="connsiteX157" fmla="*/ 1371600 w 1371600"/>
              <a:gd name="connsiteY157" fmla="*/ 167799 h 172561"/>
              <a:gd name="connsiteX158" fmla="*/ 1357312 w 1371600"/>
              <a:gd name="connsiteY158" fmla="*/ 167799 h 172561"/>
              <a:gd name="connsiteX159" fmla="*/ 1356360 w 1371600"/>
              <a:gd name="connsiteY159" fmla="*/ 160178 h 172561"/>
              <a:gd name="connsiteX160" fmla="*/ 1341120 w 1371600"/>
              <a:gd name="connsiteY160" fmla="*/ 168751 h 172561"/>
              <a:gd name="connsiteX161" fmla="*/ 1323022 w 1371600"/>
              <a:gd name="connsiteY161" fmla="*/ 143986 h 172561"/>
              <a:gd name="connsiteX162" fmla="*/ 1343025 w 1371600"/>
              <a:gd name="connsiteY162" fmla="*/ 118268 h 172561"/>
              <a:gd name="connsiteX163" fmla="*/ 1356360 w 1371600"/>
              <a:gd name="connsiteY163" fmla="*/ 123983 h 172561"/>
              <a:gd name="connsiteX164" fmla="*/ 1356360 w 1371600"/>
              <a:gd name="connsiteY164" fmla="*/ 101124 h 172561"/>
              <a:gd name="connsiteX165" fmla="*/ 1348740 w 1371600"/>
              <a:gd name="connsiteY165" fmla="*/ 100171 h 172561"/>
              <a:gd name="connsiteX166" fmla="*/ 1295400 w 1371600"/>
              <a:gd name="connsiteY166" fmla="*/ 96361 h 172561"/>
              <a:gd name="connsiteX167" fmla="*/ 1311592 w 1371600"/>
              <a:gd name="connsiteY167" fmla="*/ 96361 h 172561"/>
              <a:gd name="connsiteX168" fmla="*/ 1311592 w 1371600"/>
              <a:gd name="connsiteY168" fmla="*/ 163989 h 172561"/>
              <a:gd name="connsiteX169" fmla="*/ 1318260 w 1371600"/>
              <a:gd name="connsiteY169" fmla="*/ 164941 h 172561"/>
              <a:gd name="connsiteX170" fmla="*/ 1318260 w 1371600"/>
              <a:gd name="connsiteY170" fmla="*/ 168751 h 172561"/>
              <a:gd name="connsiteX171" fmla="*/ 1295400 w 1371600"/>
              <a:gd name="connsiteY171" fmla="*/ 168751 h 172561"/>
              <a:gd name="connsiteX172" fmla="*/ 1295400 w 1371600"/>
              <a:gd name="connsiteY172" fmla="*/ 164941 h 172561"/>
              <a:gd name="connsiteX173" fmla="*/ 1302067 w 1371600"/>
              <a:gd name="connsiteY173" fmla="*/ 163989 h 172561"/>
              <a:gd name="connsiteX174" fmla="*/ 1302067 w 1371600"/>
              <a:gd name="connsiteY174" fmla="*/ 101124 h 172561"/>
              <a:gd name="connsiteX175" fmla="*/ 1295400 w 1371600"/>
              <a:gd name="connsiteY175" fmla="*/ 100171 h 172561"/>
              <a:gd name="connsiteX176" fmla="*/ 856297 w 1371600"/>
              <a:gd name="connsiteY176" fmla="*/ 96361 h 172561"/>
              <a:gd name="connsiteX177" fmla="*/ 871537 w 1371600"/>
              <a:gd name="connsiteY177" fmla="*/ 96361 h 172561"/>
              <a:gd name="connsiteX178" fmla="*/ 871537 w 1371600"/>
              <a:gd name="connsiteY178" fmla="*/ 126841 h 172561"/>
              <a:gd name="connsiteX179" fmla="*/ 886777 w 1371600"/>
              <a:gd name="connsiteY179" fmla="*/ 119221 h 172561"/>
              <a:gd name="connsiteX180" fmla="*/ 903922 w 1371600"/>
              <a:gd name="connsiteY180" fmla="*/ 143986 h 172561"/>
              <a:gd name="connsiteX181" fmla="*/ 882967 w 1371600"/>
              <a:gd name="connsiteY181" fmla="*/ 169703 h 172561"/>
              <a:gd name="connsiteX182" fmla="*/ 868679 w 1371600"/>
              <a:gd name="connsiteY182" fmla="*/ 163989 h 172561"/>
              <a:gd name="connsiteX183" fmla="*/ 864870 w 1371600"/>
              <a:gd name="connsiteY183" fmla="*/ 169703 h 172561"/>
              <a:gd name="connsiteX184" fmla="*/ 862012 w 1371600"/>
              <a:gd name="connsiteY184" fmla="*/ 169703 h 172561"/>
              <a:gd name="connsiteX185" fmla="*/ 862012 w 1371600"/>
              <a:gd name="connsiteY185" fmla="*/ 101124 h 172561"/>
              <a:gd name="connsiteX186" fmla="*/ 856297 w 1371600"/>
              <a:gd name="connsiteY186" fmla="*/ 100171 h 172561"/>
              <a:gd name="connsiteX187" fmla="*/ 1256347 w 1371600"/>
              <a:gd name="connsiteY187" fmla="*/ 72549 h 172561"/>
              <a:gd name="connsiteX188" fmla="*/ 1254442 w 1371600"/>
              <a:gd name="connsiteY188" fmla="*/ 79217 h 172561"/>
              <a:gd name="connsiteX189" fmla="*/ 1268730 w 1371600"/>
              <a:gd name="connsiteY189" fmla="*/ 86837 h 172561"/>
              <a:gd name="connsiteX190" fmla="*/ 1283017 w 1371600"/>
              <a:gd name="connsiteY190" fmla="*/ 78264 h 172561"/>
              <a:gd name="connsiteX191" fmla="*/ 1269683 w 1371600"/>
              <a:gd name="connsiteY191" fmla="*/ 72549 h 172561"/>
              <a:gd name="connsiteX192" fmla="*/ 179070 w 1371600"/>
              <a:gd name="connsiteY192" fmla="*/ 66834 h 172561"/>
              <a:gd name="connsiteX193" fmla="*/ 282893 w 1371600"/>
              <a:gd name="connsiteY193" fmla="*/ 66834 h 172561"/>
              <a:gd name="connsiteX194" fmla="*/ 277178 w 1371600"/>
              <a:gd name="connsiteY194" fmla="*/ 104934 h 172561"/>
              <a:gd name="connsiteX195" fmla="*/ 173355 w 1371600"/>
              <a:gd name="connsiteY195" fmla="*/ 104934 h 172561"/>
              <a:gd name="connsiteX196" fmla="*/ 1336357 w 1371600"/>
              <a:gd name="connsiteY196" fmla="*/ 49688 h 172561"/>
              <a:gd name="connsiteX197" fmla="*/ 1324927 w 1371600"/>
              <a:gd name="connsiteY197" fmla="*/ 59214 h 172561"/>
              <a:gd name="connsiteX198" fmla="*/ 1331594 w 1371600"/>
              <a:gd name="connsiteY198" fmla="*/ 66834 h 172561"/>
              <a:gd name="connsiteX199" fmla="*/ 1341119 w 1371600"/>
              <a:gd name="connsiteY199" fmla="*/ 57309 h 172561"/>
              <a:gd name="connsiteX200" fmla="*/ 1341119 w 1371600"/>
              <a:gd name="connsiteY200" fmla="*/ 49688 h 172561"/>
              <a:gd name="connsiteX201" fmla="*/ 96203 w 1371600"/>
              <a:gd name="connsiteY201" fmla="*/ 43021 h 172561"/>
              <a:gd name="connsiteX202" fmla="*/ 71438 w 1371600"/>
              <a:gd name="connsiteY202" fmla="*/ 100171 h 172561"/>
              <a:gd name="connsiteX203" fmla="*/ 108585 w 1371600"/>
              <a:gd name="connsiteY203" fmla="*/ 100171 h 172561"/>
              <a:gd name="connsiteX204" fmla="*/ 519112 w 1371600"/>
              <a:gd name="connsiteY204" fmla="*/ 37306 h 172561"/>
              <a:gd name="connsiteX205" fmla="*/ 467677 w 1371600"/>
              <a:gd name="connsiteY205" fmla="*/ 80168 h 172561"/>
              <a:gd name="connsiteX206" fmla="*/ 493395 w 1371600"/>
              <a:gd name="connsiteY206" fmla="*/ 134461 h 172561"/>
              <a:gd name="connsiteX207" fmla="*/ 544830 w 1371600"/>
              <a:gd name="connsiteY207" fmla="*/ 91598 h 172561"/>
              <a:gd name="connsiteX208" fmla="*/ 519112 w 1371600"/>
              <a:gd name="connsiteY208" fmla="*/ 37306 h 172561"/>
              <a:gd name="connsiteX209" fmla="*/ 1093469 w 1371600"/>
              <a:gd name="connsiteY209" fmla="*/ 26829 h 172561"/>
              <a:gd name="connsiteX210" fmla="*/ 1082039 w 1371600"/>
              <a:gd name="connsiteY210" fmla="*/ 42069 h 172561"/>
              <a:gd name="connsiteX211" fmla="*/ 1102994 w 1371600"/>
              <a:gd name="connsiteY211" fmla="*/ 42069 h 172561"/>
              <a:gd name="connsiteX212" fmla="*/ 1102994 w 1371600"/>
              <a:gd name="connsiteY212" fmla="*/ 40163 h 172561"/>
              <a:gd name="connsiteX213" fmla="*/ 1093469 w 1371600"/>
              <a:gd name="connsiteY213" fmla="*/ 26829 h 172561"/>
              <a:gd name="connsiteX214" fmla="*/ 945833 w 1371600"/>
              <a:gd name="connsiteY214" fmla="*/ 26828 h 172561"/>
              <a:gd name="connsiteX215" fmla="*/ 934402 w 1371600"/>
              <a:gd name="connsiteY215" fmla="*/ 42068 h 172561"/>
              <a:gd name="connsiteX216" fmla="*/ 955358 w 1371600"/>
              <a:gd name="connsiteY216" fmla="*/ 42068 h 172561"/>
              <a:gd name="connsiteX217" fmla="*/ 955358 w 1371600"/>
              <a:gd name="connsiteY217" fmla="*/ 40163 h 172561"/>
              <a:gd name="connsiteX218" fmla="*/ 945833 w 1371600"/>
              <a:gd name="connsiteY218" fmla="*/ 26828 h 172561"/>
              <a:gd name="connsiteX219" fmla="*/ 1267778 w 1371600"/>
              <a:gd name="connsiteY219" fmla="*/ 25877 h 172561"/>
              <a:gd name="connsiteX220" fmla="*/ 1258253 w 1371600"/>
              <a:gd name="connsiteY220" fmla="*/ 38259 h 172561"/>
              <a:gd name="connsiteX221" fmla="*/ 1267778 w 1371600"/>
              <a:gd name="connsiteY221" fmla="*/ 51594 h 172561"/>
              <a:gd name="connsiteX222" fmla="*/ 1276350 w 1371600"/>
              <a:gd name="connsiteY222" fmla="*/ 38259 h 172561"/>
              <a:gd name="connsiteX223" fmla="*/ 1267778 w 1371600"/>
              <a:gd name="connsiteY223" fmla="*/ 25877 h 172561"/>
              <a:gd name="connsiteX224" fmla="*/ 1161097 w 1371600"/>
              <a:gd name="connsiteY224" fmla="*/ 23019 h 172561"/>
              <a:gd name="connsiteX225" fmla="*/ 1177289 w 1371600"/>
              <a:gd name="connsiteY225" fmla="*/ 23019 h 172561"/>
              <a:gd name="connsiteX226" fmla="*/ 1177289 w 1371600"/>
              <a:gd name="connsiteY226" fmla="*/ 66834 h 172561"/>
              <a:gd name="connsiteX227" fmla="*/ 1184910 w 1371600"/>
              <a:gd name="connsiteY227" fmla="*/ 67787 h 172561"/>
              <a:gd name="connsiteX228" fmla="*/ 1184910 w 1371600"/>
              <a:gd name="connsiteY228" fmla="*/ 71597 h 172561"/>
              <a:gd name="connsiteX229" fmla="*/ 1161097 w 1371600"/>
              <a:gd name="connsiteY229" fmla="*/ 71597 h 172561"/>
              <a:gd name="connsiteX230" fmla="*/ 1161097 w 1371600"/>
              <a:gd name="connsiteY230" fmla="*/ 67787 h 172561"/>
              <a:gd name="connsiteX231" fmla="*/ 1168717 w 1371600"/>
              <a:gd name="connsiteY231" fmla="*/ 66834 h 172561"/>
              <a:gd name="connsiteX232" fmla="*/ 1168717 w 1371600"/>
              <a:gd name="connsiteY232" fmla="*/ 27782 h 172561"/>
              <a:gd name="connsiteX233" fmla="*/ 1161097 w 1371600"/>
              <a:gd name="connsiteY233" fmla="*/ 26829 h 172561"/>
              <a:gd name="connsiteX234" fmla="*/ 1145857 w 1371600"/>
              <a:gd name="connsiteY234" fmla="*/ 23019 h 172561"/>
              <a:gd name="connsiteX235" fmla="*/ 1155382 w 1371600"/>
              <a:gd name="connsiteY235" fmla="*/ 31591 h 172561"/>
              <a:gd name="connsiteX236" fmla="*/ 1148714 w 1371600"/>
              <a:gd name="connsiteY236" fmla="*/ 39211 h 172561"/>
              <a:gd name="connsiteX237" fmla="*/ 1142999 w 1371600"/>
              <a:gd name="connsiteY237" fmla="*/ 32544 h 172561"/>
              <a:gd name="connsiteX238" fmla="*/ 1145857 w 1371600"/>
              <a:gd name="connsiteY238" fmla="*/ 30639 h 172561"/>
              <a:gd name="connsiteX239" fmla="*/ 1145857 w 1371600"/>
              <a:gd name="connsiteY239" fmla="*/ 29686 h 172561"/>
              <a:gd name="connsiteX240" fmla="*/ 1142999 w 1371600"/>
              <a:gd name="connsiteY240" fmla="*/ 27782 h 172561"/>
              <a:gd name="connsiteX241" fmla="*/ 1133474 w 1371600"/>
              <a:gd name="connsiteY241" fmla="*/ 40164 h 172561"/>
              <a:gd name="connsiteX242" fmla="*/ 1133474 w 1371600"/>
              <a:gd name="connsiteY242" fmla="*/ 66834 h 172561"/>
              <a:gd name="connsiteX243" fmla="*/ 1142999 w 1371600"/>
              <a:gd name="connsiteY243" fmla="*/ 67787 h 172561"/>
              <a:gd name="connsiteX244" fmla="*/ 1142999 w 1371600"/>
              <a:gd name="connsiteY244" fmla="*/ 71597 h 172561"/>
              <a:gd name="connsiteX245" fmla="*/ 1117282 w 1371600"/>
              <a:gd name="connsiteY245" fmla="*/ 71597 h 172561"/>
              <a:gd name="connsiteX246" fmla="*/ 1117282 w 1371600"/>
              <a:gd name="connsiteY246" fmla="*/ 67787 h 172561"/>
              <a:gd name="connsiteX247" fmla="*/ 1122997 w 1371600"/>
              <a:gd name="connsiteY247" fmla="*/ 66834 h 172561"/>
              <a:gd name="connsiteX248" fmla="*/ 1122997 w 1371600"/>
              <a:gd name="connsiteY248" fmla="*/ 28734 h 172561"/>
              <a:gd name="connsiteX249" fmla="*/ 1117282 w 1371600"/>
              <a:gd name="connsiteY249" fmla="*/ 27782 h 172561"/>
              <a:gd name="connsiteX250" fmla="*/ 1117282 w 1371600"/>
              <a:gd name="connsiteY250" fmla="*/ 23971 h 172561"/>
              <a:gd name="connsiteX251" fmla="*/ 1131570 w 1371600"/>
              <a:gd name="connsiteY251" fmla="*/ 23971 h 172561"/>
              <a:gd name="connsiteX252" fmla="*/ 1132522 w 1371600"/>
              <a:gd name="connsiteY252" fmla="*/ 31591 h 172561"/>
              <a:gd name="connsiteX253" fmla="*/ 1145857 w 1371600"/>
              <a:gd name="connsiteY253" fmla="*/ 23019 h 172561"/>
              <a:gd name="connsiteX254" fmla="*/ 1022985 w 1371600"/>
              <a:gd name="connsiteY254" fmla="*/ 23019 h 172561"/>
              <a:gd name="connsiteX255" fmla="*/ 1043940 w 1371600"/>
              <a:gd name="connsiteY255" fmla="*/ 23019 h 172561"/>
              <a:gd name="connsiteX256" fmla="*/ 1043940 w 1371600"/>
              <a:gd name="connsiteY256" fmla="*/ 26829 h 172561"/>
              <a:gd name="connsiteX257" fmla="*/ 1037273 w 1371600"/>
              <a:gd name="connsiteY257" fmla="*/ 27782 h 172561"/>
              <a:gd name="connsiteX258" fmla="*/ 1048702 w 1371600"/>
              <a:gd name="connsiteY258" fmla="*/ 61119 h 172561"/>
              <a:gd name="connsiteX259" fmla="*/ 1059180 w 1371600"/>
              <a:gd name="connsiteY259" fmla="*/ 27782 h 172561"/>
              <a:gd name="connsiteX260" fmla="*/ 1052512 w 1371600"/>
              <a:gd name="connsiteY260" fmla="*/ 26829 h 172561"/>
              <a:gd name="connsiteX261" fmla="*/ 1052512 w 1371600"/>
              <a:gd name="connsiteY261" fmla="*/ 23019 h 172561"/>
              <a:gd name="connsiteX262" fmla="*/ 1069658 w 1371600"/>
              <a:gd name="connsiteY262" fmla="*/ 23019 h 172561"/>
              <a:gd name="connsiteX263" fmla="*/ 1069658 w 1371600"/>
              <a:gd name="connsiteY263" fmla="*/ 26829 h 172561"/>
              <a:gd name="connsiteX264" fmla="*/ 1064895 w 1371600"/>
              <a:gd name="connsiteY264" fmla="*/ 27782 h 172561"/>
              <a:gd name="connsiteX265" fmla="*/ 1049655 w 1371600"/>
              <a:gd name="connsiteY265" fmla="*/ 71597 h 172561"/>
              <a:gd name="connsiteX266" fmla="*/ 1042035 w 1371600"/>
              <a:gd name="connsiteY266" fmla="*/ 71597 h 172561"/>
              <a:gd name="connsiteX267" fmla="*/ 1026795 w 1371600"/>
              <a:gd name="connsiteY267" fmla="*/ 27782 h 172561"/>
              <a:gd name="connsiteX268" fmla="*/ 1022985 w 1371600"/>
              <a:gd name="connsiteY268" fmla="*/ 26829 h 172561"/>
              <a:gd name="connsiteX269" fmla="*/ 998220 w 1371600"/>
              <a:gd name="connsiteY269" fmla="*/ 23019 h 172561"/>
              <a:gd name="connsiteX270" fmla="*/ 1014412 w 1371600"/>
              <a:gd name="connsiteY270" fmla="*/ 23019 h 172561"/>
              <a:gd name="connsiteX271" fmla="*/ 1014412 w 1371600"/>
              <a:gd name="connsiteY271" fmla="*/ 66834 h 172561"/>
              <a:gd name="connsiteX272" fmla="*/ 1022033 w 1371600"/>
              <a:gd name="connsiteY272" fmla="*/ 67787 h 172561"/>
              <a:gd name="connsiteX273" fmla="*/ 1022033 w 1371600"/>
              <a:gd name="connsiteY273" fmla="*/ 71597 h 172561"/>
              <a:gd name="connsiteX274" fmla="*/ 998220 w 1371600"/>
              <a:gd name="connsiteY274" fmla="*/ 71597 h 172561"/>
              <a:gd name="connsiteX275" fmla="*/ 998220 w 1371600"/>
              <a:gd name="connsiteY275" fmla="*/ 67787 h 172561"/>
              <a:gd name="connsiteX276" fmla="*/ 1004887 w 1371600"/>
              <a:gd name="connsiteY276" fmla="*/ 66834 h 172561"/>
              <a:gd name="connsiteX277" fmla="*/ 1004887 w 1371600"/>
              <a:gd name="connsiteY277" fmla="*/ 27782 h 172561"/>
              <a:gd name="connsiteX278" fmla="*/ 998220 w 1371600"/>
              <a:gd name="connsiteY278" fmla="*/ 26829 h 172561"/>
              <a:gd name="connsiteX279" fmla="*/ 944880 w 1371600"/>
              <a:gd name="connsiteY279" fmla="*/ 23018 h 172561"/>
              <a:gd name="connsiteX280" fmla="*/ 962977 w 1371600"/>
              <a:gd name="connsiteY280" fmla="*/ 43973 h 172561"/>
              <a:gd name="connsiteX281" fmla="*/ 962977 w 1371600"/>
              <a:gd name="connsiteY281" fmla="*/ 47783 h 172561"/>
              <a:gd name="connsiteX282" fmla="*/ 933450 w 1371600"/>
              <a:gd name="connsiteY282" fmla="*/ 47783 h 172561"/>
              <a:gd name="connsiteX283" fmla="*/ 946785 w 1371600"/>
              <a:gd name="connsiteY283" fmla="*/ 66833 h 172561"/>
              <a:gd name="connsiteX284" fmla="*/ 959167 w 1371600"/>
              <a:gd name="connsiteY284" fmla="*/ 58261 h 172561"/>
              <a:gd name="connsiteX285" fmla="*/ 962977 w 1371600"/>
              <a:gd name="connsiteY285" fmla="*/ 60166 h 172561"/>
              <a:gd name="connsiteX286" fmla="*/ 944880 w 1371600"/>
              <a:gd name="connsiteY286" fmla="*/ 72548 h 172561"/>
              <a:gd name="connsiteX287" fmla="*/ 923925 w 1371600"/>
              <a:gd name="connsiteY287" fmla="*/ 47783 h 172561"/>
              <a:gd name="connsiteX288" fmla="*/ 944880 w 1371600"/>
              <a:gd name="connsiteY288" fmla="*/ 23018 h 172561"/>
              <a:gd name="connsiteX289" fmla="*/ 1333499 w 1371600"/>
              <a:gd name="connsiteY289" fmla="*/ 22066 h 172561"/>
              <a:gd name="connsiteX290" fmla="*/ 1350644 w 1371600"/>
              <a:gd name="connsiteY290" fmla="*/ 40163 h 172561"/>
              <a:gd name="connsiteX291" fmla="*/ 1350644 w 1371600"/>
              <a:gd name="connsiteY291" fmla="*/ 63024 h 172561"/>
              <a:gd name="connsiteX292" fmla="*/ 1353502 w 1371600"/>
              <a:gd name="connsiteY292" fmla="*/ 68739 h 172561"/>
              <a:gd name="connsiteX293" fmla="*/ 1356359 w 1371600"/>
              <a:gd name="connsiteY293" fmla="*/ 67786 h 172561"/>
              <a:gd name="connsiteX294" fmla="*/ 1357312 w 1371600"/>
              <a:gd name="connsiteY294" fmla="*/ 70644 h 172561"/>
              <a:gd name="connsiteX295" fmla="*/ 1350644 w 1371600"/>
              <a:gd name="connsiteY295" fmla="*/ 72549 h 172561"/>
              <a:gd name="connsiteX296" fmla="*/ 1342072 w 1371600"/>
              <a:gd name="connsiteY296" fmla="*/ 65881 h 172561"/>
              <a:gd name="connsiteX297" fmla="*/ 1328737 w 1371600"/>
              <a:gd name="connsiteY297" fmla="*/ 73501 h 172561"/>
              <a:gd name="connsiteX298" fmla="*/ 1315402 w 1371600"/>
              <a:gd name="connsiteY298" fmla="*/ 61119 h 172561"/>
              <a:gd name="connsiteX299" fmla="*/ 1335404 w 1371600"/>
              <a:gd name="connsiteY299" fmla="*/ 46831 h 172561"/>
              <a:gd name="connsiteX300" fmla="*/ 1342072 w 1371600"/>
              <a:gd name="connsiteY300" fmla="*/ 46831 h 172561"/>
              <a:gd name="connsiteX301" fmla="*/ 1342072 w 1371600"/>
              <a:gd name="connsiteY301" fmla="*/ 40163 h 172561"/>
              <a:gd name="connsiteX302" fmla="*/ 1332547 w 1371600"/>
              <a:gd name="connsiteY302" fmla="*/ 26829 h 172561"/>
              <a:gd name="connsiteX303" fmla="*/ 1324927 w 1371600"/>
              <a:gd name="connsiteY303" fmla="*/ 30639 h 172561"/>
              <a:gd name="connsiteX304" fmla="*/ 1324927 w 1371600"/>
              <a:gd name="connsiteY304" fmla="*/ 31591 h 172561"/>
              <a:gd name="connsiteX305" fmla="*/ 1327784 w 1371600"/>
              <a:gd name="connsiteY305" fmla="*/ 31591 h 172561"/>
              <a:gd name="connsiteX306" fmla="*/ 1328737 w 1371600"/>
              <a:gd name="connsiteY306" fmla="*/ 35401 h 172561"/>
              <a:gd name="connsiteX307" fmla="*/ 1323022 w 1371600"/>
              <a:gd name="connsiteY307" fmla="*/ 40163 h 172561"/>
              <a:gd name="connsiteX308" fmla="*/ 1317307 w 1371600"/>
              <a:gd name="connsiteY308" fmla="*/ 34449 h 172561"/>
              <a:gd name="connsiteX309" fmla="*/ 1333499 w 1371600"/>
              <a:gd name="connsiteY309" fmla="*/ 22066 h 172561"/>
              <a:gd name="connsiteX310" fmla="*/ 1222057 w 1371600"/>
              <a:gd name="connsiteY310" fmla="*/ 22066 h 172561"/>
              <a:gd name="connsiteX311" fmla="*/ 1236345 w 1371600"/>
              <a:gd name="connsiteY311" fmla="*/ 38259 h 172561"/>
              <a:gd name="connsiteX312" fmla="*/ 1236345 w 1371600"/>
              <a:gd name="connsiteY312" fmla="*/ 66834 h 172561"/>
              <a:gd name="connsiteX313" fmla="*/ 1243965 w 1371600"/>
              <a:gd name="connsiteY313" fmla="*/ 67786 h 172561"/>
              <a:gd name="connsiteX314" fmla="*/ 1243965 w 1371600"/>
              <a:gd name="connsiteY314" fmla="*/ 72549 h 172561"/>
              <a:gd name="connsiteX315" fmla="*/ 1222057 w 1371600"/>
              <a:gd name="connsiteY315" fmla="*/ 72549 h 172561"/>
              <a:gd name="connsiteX316" fmla="*/ 1222057 w 1371600"/>
              <a:gd name="connsiteY316" fmla="*/ 68739 h 172561"/>
              <a:gd name="connsiteX317" fmla="*/ 1227772 w 1371600"/>
              <a:gd name="connsiteY317" fmla="*/ 67786 h 172561"/>
              <a:gd name="connsiteX318" fmla="*/ 1227772 w 1371600"/>
              <a:gd name="connsiteY318" fmla="*/ 39211 h 172561"/>
              <a:gd name="connsiteX319" fmla="*/ 1219200 w 1371600"/>
              <a:gd name="connsiteY319" fmla="*/ 28734 h 172561"/>
              <a:gd name="connsiteX320" fmla="*/ 1206817 w 1371600"/>
              <a:gd name="connsiteY320" fmla="*/ 41116 h 172561"/>
              <a:gd name="connsiteX321" fmla="*/ 1206817 w 1371600"/>
              <a:gd name="connsiteY321" fmla="*/ 66834 h 172561"/>
              <a:gd name="connsiteX322" fmla="*/ 1212532 w 1371600"/>
              <a:gd name="connsiteY322" fmla="*/ 67786 h 172561"/>
              <a:gd name="connsiteX323" fmla="*/ 1213485 w 1371600"/>
              <a:gd name="connsiteY323" fmla="*/ 67786 h 172561"/>
              <a:gd name="connsiteX324" fmla="*/ 1213485 w 1371600"/>
              <a:gd name="connsiteY324" fmla="*/ 71596 h 172561"/>
              <a:gd name="connsiteX325" fmla="*/ 1191577 w 1371600"/>
              <a:gd name="connsiteY325" fmla="*/ 71596 h 172561"/>
              <a:gd name="connsiteX326" fmla="*/ 1191577 w 1371600"/>
              <a:gd name="connsiteY326" fmla="*/ 67786 h 172561"/>
              <a:gd name="connsiteX327" fmla="*/ 1197292 w 1371600"/>
              <a:gd name="connsiteY327" fmla="*/ 66834 h 172561"/>
              <a:gd name="connsiteX328" fmla="*/ 1197292 w 1371600"/>
              <a:gd name="connsiteY328" fmla="*/ 27781 h 172561"/>
              <a:gd name="connsiteX329" fmla="*/ 1191577 w 1371600"/>
              <a:gd name="connsiteY329" fmla="*/ 26829 h 172561"/>
              <a:gd name="connsiteX330" fmla="*/ 1191577 w 1371600"/>
              <a:gd name="connsiteY330" fmla="*/ 23019 h 172561"/>
              <a:gd name="connsiteX331" fmla="*/ 1204912 w 1371600"/>
              <a:gd name="connsiteY331" fmla="*/ 23019 h 172561"/>
              <a:gd name="connsiteX332" fmla="*/ 1205865 w 1371600"/>
              <a:gd name="connsiteY332" fmla="*/ 31591 h 172561"/>
              <a:gd name="connsiteX333" fmla="*/ 1222057 w 1371600"/>
              <a:gd name="connsiteY333" fmla="*/ 22066 h 172561"/>
              <a:gd name="connsiteX334" fmla="*/ 1094422 w 1371600"/>
              <a:gd name="connsiteY334" fmla="*/ 22066 h 172561"/>
              <a:gd name="connsiteX335" fmla="*/ 1111566 w 1371600"/>
              <a:gd name="connsiteY335" fmla="*/ 43974 h 172561"/>
              <a:gd name="connsiteX336" fmla="*/ 1111566 w 1371600"/>
              <a:gd name="connsiteY336" fmla="*/ 47784 h 172561"/>
              <a:gd name="connsiteX337" fmla="*/ 1082039 w 1371600"/>
              <a:gd name="connsiteY337" fmla="*/ 47784 h 172561"/>
              <a:gd name="connsiteX338" fmla="*/ 1095374 w 1371600"/>
              <a:gd name="connsiteY338" fmla="*/ 66834 h 172561"/>
              <a:gd name="connsiteX339" fmla="*/ 1107757 w 1371600"/>
              <a:gd name="connsiteY339" fmla="*/ 58261 h 172561"/>
              <a:gd name="connsiteX340" fmla="*/ 1111566 w 1371600"/>
              <a:gd name="connsiteY340" fmla="*/ 60166 h 172561"/>
              <a:gd name="connsiteX341" fmla="*/ 1093469 w 1371600"/>
              <a:gd name="connsiteY341" fmla="*/ 72549 h 172561"/>
              <a:gd name="connsiteX342" fmla="*/ 1072514 w 1371600"/>
              <a:gd name="connsiteY342" fmla="*/ 47784 h 172561"/>
              <a:gd name="connsiteX343" fmla="*/ 1094422 w 1371600"/>
              <a:gd name="connsiteY343" fmla="*/ 22066 h 172561"/>
              <a:gd name="connsiteX344" fmla="*/ 1287780 w 1371600"/>
              <a:gd name="connsiteY344" fmla="*/ 19209 h 172561"/>
              <a:gd name="connsiteX345" fmla="*/ 1290637 w 1371600"/>
              <a:gd name="connsiteY345" fmla="*/ 20161 h 172561"/>
              <a:gd name="connsiteX346" fmla="*/ 1290637 w 1371600"/>
              <a:gd name="connsiteY346" fmla="*/ 27782 h 172561"/>
              <a:gd name="connsiteX347" fmla="*/ 1282065 w 1371600"/>
              <a:gd name="connsiteY347" fmla="*/ 28734 h 172561"/>
              <a:gd name="connsiteX348" fmla="*/ 1286828 w 1371600"/>
              <a:gd name="connsiteY348" fmla="*/ 40164 h 172561"/>
              <a:gd name="connsiteX349" fmla="*/ 1268730 w 1371600"/>
              <a:gd name="connsiteY349" fmla="*/ 57309 h 172561"/>
              <a:gd name="connsiteX350" fmla="*/ 1263015 w 1371600"/>
              <a:gd name="connsiteY350" fmla="*/ 56357 h 172561"/>
              <a:gd name="connsiteX351" fmla="*/ 1258253 w 1371600"/>
              <a:gd name="connsiteY351" fmla="*/ 62072 h 172561"/>
              <a:gd name="connsiteX352" fmla="*/ 1262062 w 1371600"/>
              <a:gd name="connsiteY352" fmla="*/ 63977 h 172561"/>
              <a:gd name="connsiteX353" fmla="*/ 1270635 w 1371600"/>
              <a:gd name="connsiteY353" fmla="*/ 63977 h 172561"/>
              <a:gd name="connsiteX354" fmla="*/ 1289685 w 1371600"/>
              <a:gd name="connsiteY354" fmla="*/ 76359 h 172561"/>
              <a:gd name="connsiteX355" fmla="*/ 1265872 w 1371600"/>
              <a:gd name="connsiteY355" fmla="*/ 91599 h 172561"/>
              <a:gd name="connsiteX356" fmla="*/ 1245870 w 1371600"/>
              <a:gd name="connsiteY356" fmla="*/ 80169 h 172561"/>
              <a:gd name="connsiteX357" fmla="*/ 1252537 w 1371600"/>
              <a:gd name="connsiteY357" fmla="*/ 70644 h 172561"/>
              <a:gd name="connsiteX358" fmla="*/ 1249680 w 1371600"/>
              <a:gd name="connsiteY358" fmla="*/ 64929 h 172561"/>
              <a:gd name="connsiteX359" fmla="*/ 1258253 w 1371600"/>
              <a:gd name="connsiteY359" fmla="*/ 53499 h 172561"/>
              <a:gd name="connsiteX360" fmla="*/ 1249680 w 1371600"/>
              <a:gd name="connsiteY360" fmla="*/ 39212 h 172561"/>
              <a:gd name="connsiteX361" fmla="*/ 1268730 w 1371600"/>
              <a:gd name="connsiteY361" fmla="*/ 21114 h 172561"/>
              <a:gd name="connsiteX362" fmla="*/ 1279208 w 1371600"/>
              <a:gd name="connsiteY362" fmla="*/ 23972 h 172561"/>
              <a:gd name="connsiteX363" fmla="*/ 1287780 w 1371600"/>
              <a:gd name="connsiteY363" fmla="*/ 19209 h 172561"/>
              <a:gd name="connsiteX364" fmla="*/ 874395 w 1371600"/>
              <a:gd name="connsiteY364" fmla="*/ 7779 h 172561"/>
              <a:gd name="connsiteX365" fmla="*/ 874395 w 1371600"/>
              <a:gd name="connsiteY365" fmla="*/ 66834 h 172561"/>
              <a:gd name="connsiteX366" fmla="*/ 878205 w 1371600"/>
              <a:gd name="connsiteY366" fmla="*/ 66834 h 172561"/>
              <a:gd name="connsiteX367" fmla="*/ 905827 w 1371600"/>
              <a:gd name="connsiteY367" fmla="*/ 36354 h 172561"/>
              <a:gd name="connsiteX368" fmla="*/ 877252 w 1371600"/>
              <a:gd name="connsiteY368" fmla="*/ 7779 h 172561"/>
              <a:gd name="connsiteX369" fmla="*/ 857250 w 1371600"/>
              <a:gd name="connsiteY369" fmla="*/ 3016 h 172561"/>
              <a:gd name="connsiteX370" fmla="*/ 880110 w 1371600"/>
              <a:gd name="connsiteY370" fmla="*/ 3016 h 172561"/>
              <a:gd name="connsiteX371" fmla="*/ 917258 w 1371600"/>
              <a:gd name="connsiteY371" fmla="*/ 36354 h 172561"/>
              <a:gd name="connsiteX372" fmla="*/ 878205 w 1371600"/>
              <a:gd name="connsiteY372" fmla="*/ 71596 h 172561"/>
              <a:gd name="connsiteX373" fmla="*/ 857250 w 1371600"/>
              <a:gd name="connsiteY373" fmla="*/ 71596 h 172561"/>
              <a:gd name="connsiteX374" fmla="*/ 857250 w 1371600"/>
              <a:gd name="connsiteY374" fmla="*/ 67786 h 172561"/>
              <a:gd name="connsiteX375" fmla="*/ 864870 w 1371600"/>
              <a:gd name="connsiteY375" fmla="*/ 66834 h 172561"/>
              <a:gd name="connsiteX376" fmla="*/ 864870 w 1371600"/>
              <a:gd name="connsiteY376" fmla="*/ 7779 h 172561"/>
              <a:gd name="connsiteX377" fmla="*/ 857250 w 1371600"/>
              <a:gd name="connsiteY377" fmla="*/ 6826 h 172561"/>
              <a:gd name="connsiteX378" fmla="*/ 624840 w 1371600"/>
              <a:gd name="connsiteY378" fmla="*/ 3016 h 172561"/>
              <a:gd name="connsiteX379" fmla="*/ 662940 w 1371600"/>
              <a:gd name="connsiteY379" fmla="*/ 3016 h 172561"/>
              <a:gd name="connsiteX380" fmla="*/ 681990 w 1371600"/>
              <a:gd name="connsiteY380" fmla="*/ 96361 h 172561"/>
              <a:gd name="connsiteX381" fmla="*/ 730567 w 1371600"/>
              <a:gd name="connsiteY381" fmla="*/ 3016 h 172561"/>
              <a:gd name="connsiteX382" fmla="*/ 768667 w 1371600"/>
              <a:gd name="connsiteY382" fmla="*/ 3016 h 172561"/>
              <a:gd name="connsiteX383" fmla="*/ 771525 w 1371600"/>
              <a:gd name="connsiteY383" fmla="*/ 168751 h 172561"/>
              <a:gd name="connsiteX384" fmla="*/ 730567 w 1371600"/>
              <a:gd name="connsiteY384" fmla="*/ 168751 h 172561"/>
              <a:gd name="connsiteX385" fmla="*/ 730567 w 1371600"/>
              <a:gd name="connsiteY385" fmla="*/ 71596 h 172561"/>
              <a:gd name="connsiteX386" fmla="*/ 681990 w 1371600"/>
              <a:gd name="connsiteY386" fmla="*/ 168751 h 172561"/>
              <a:gd name="connsiteX387" fmla="*/ 660082 w 1371600"/>
              <a:gd name="connsiteY387" fmla="*/ 168751 h 172561"/>
              <a:gd name="connsiteX388" fmla="*/ 642937 w 1371600"/>
              <a:gd name="connsiteY388" fmla="*/ 71596 h 172561"/>
              <a:gd name="connsiteX389" fmla="*/ 614362 w 1371600"/>
              <a:gd name="connsiteY389" fmla="*/ 168751 h 172561"/>
              <a:gd name="connsiteX390" fmla="*/ 572452 w 1371600"/>
              <a:gd name="connsiteY390" fmla="*/ 168751 h 172561"/>
              <a:gd name="connsiteX391" fmla="*/ 188595 w 1371600"/>
              <a:gd name="connsiteY391" fmla="*/ 3016 h 172561"/>
              <a:gd name="connsiteX392" fmla="*/ 306705 w 1371600"/>
              <a:gd name="connsiteY392" fmla="*/ 3016 h 172561"/>
              <a:gd name="connsiteX393" fmla="*/ 300990 w 1371600"/>
              <a:gd name="connsiteY393" fmla="*/ 42069 h 172561"/>
              <a:gd name="connsiteX394" fmla="*/ 182880 w 1371600"/>
              <a:gd name="connsiteY394" fmla="*/ 42069 h 172561"/>
              <a:gd name="connsiteX395" fmla="*/ 79058 w 1371600"/>
              <a:gd name="connsiteY395" fmla="*/ 3016 h 172561"/>
              <a:gd name="connsiteX396" fmla="*/ 124778 w 1371600"/>
              <a:gd name="connsiteY396" fmla="*/ 3016 h 172561"/>
              <a:gd name="connsiteX397" fmla="*/ 161925 w 1371600"/>
              <a:gd name="connsiteY397" fmla="*/ 168751 h 172561"/>
              <a:gd name="connsiteX398" fmla="*/ 121920 w 1371600"/>
              <a:gd name="connsiteY398" fmla="*/ 168751 h 172561"/>
              <a:gd name="connsiteX399" fmla="*/ 115253 w 1371600"/>
              <a:gd name="connsiteY399" fmla="*/ 136366 h 172561"/>
              <a:gd name="connsiteX400" fmla="*/ 55245 w 1371600"/>
              <a:gd name="connsiteY400" fmla="*/ 136366 h 172561"/>
              <a:gd name="connsiteX401" fmla="*/ 41910 w 1371600"/>
              <a:gd name="connsiteY401" fmla="*/ 168751 h 172561"/>
              <a:gd name="connsiteX402" fmla="*/ 0 w 1371600"/>
              <a:gd name="connsiteY402" fmla="*/ 168751 h 172561"/>
              <a:gd name="connsiteX403" fmla="*/ 1175385 w 1371600"/>
              <a:gd name="connsiteY403" fmla="*/ 2064 h 172561"/>
              <a:gd name="connsiteX404" fmla="*/ 1182052 w 1371600"/>
              <a:gd name="connsiteY404" fmla="*/ 7779 h 172561"/>
              <a:gd name="connsiteX405" fmla="*/ 1176337 w 1371600"/>
              <a:gd name="connsiteY405" fmla="*/ 13494 h 172561"/>
              <a:gd name="connsiteX406" fmla="*/ 1169670 w 1371600"/>
              <a:gd name="connsiteY406" fmla="*/ 7779 h 172561"/>
              <a:gd name="connsiteX407" fmla="*/ 1175385 w 1371600"/>
              <a:gd name="connsiteY407" fmla="*/ 2064 h 172561"/>
              <a:gd name="connsiteX408" fmla="*/ 1009650 w 1371600"/>
              <a:gd name="connsiteY408" fmla="*/ 2064 h 172561"/>
              <a:gd name="connsiteX409" fmla="*/ 1016317 w 1371600"/>
              <a:gd name="connsiteY409" fmla="*/ 7779 h 172561"/>
              <a:gd name="connsiteX410" fmla="*/ 1010602 w 1371600"/>
              <a:gd name="connsiteY410" fmla="*/ 13494 h 172561"/>
              <a:gd name="connsiteX411" fmla="*/ 1003935 w 1371600"/>
              <a:gd name="connsiteY411" fmla="*/ 7779 h 172561"/>
              <a:gd name="connsiteX412" fmla="*/ 1009650 w 1371600"/>
              <a:gd name="connsiteY412" fmla="*/ 2064 h 172561"/>
              <a:gd name="connsiteX413" fmla="*/ 384810 w 1371600"/>
              <a:gd name="connsiteY413" fmla="*/ 1111 h 172561"/>
              <a:gd name="connsiteX414" fmla="*/ 433387 w 1371600"/>
              <a:gd name="connsiteY414" fmla="*/ 14446 h 172561"/>
              <a:gd name="connsiteX415" fmla="*/ 425767 w 1371600"/>
              <a:gd name="connsiteY415" fmla="*/ 53499 h 172561"/>
              <a:gd name="connsiteX416" fmla="*/ 388620 w 1371600"/>
              <a:gd name="connsiteY416" fmla="*/ 40164 h 172561"/>
              <a:gd name="connsiteX417" fmla="*/ 337185 w 1371600"/>
              <a:gd name="connsiteY417" fmla="*/ 87789 h 172561"/>
              <a:gd name="connsiteX418" fmla="*/ 380047 w 1371600"/>
              <a:gd name="connsiteY418" fmla="*/ 132556 h 172561"/>
              <a:gd name="connsiteX419" fmla="*/ 416242 w 1371600"/>
              <a:gd name="connsiteY419" fmla="*/ 126841 h 172561"/>
              <a:gd name="connsiteX420" fmla="*/ 410527 w 1371600"/>
              <a:gd name="connsiteY420" fmla="*/ 166846 h 172561"/>
              <a:gd name="connsiteX421" fmla="*/ 373380 w 1371600"/>
              <a:gd name="connsiteY421" fmla="*/ 172561 h 172561"/>
              <a:gd name="connsiteX422" fmla="*/ 295275 w 1371600"/>
              <a:gd name="connsiteY422" fmla="*/ 90646 h 172561"/>
              <a:gd name="connsiteX423" fmla="*/ 384810 w 1371600"/>
              <a:gd name="connsiteY423" fmla="*/ 1111 h 172561"/>
              <a:gd name="connsiteX424" fmla="*/ 968692 w 1371600"/>
              <a:gd name="connsiteY424" fmla="*/ 159 h 172561"/>
              <a:gd name="connsiteX425" fmla="*/ 984885 w 1371600"/>
              <a:gd name="connsiteY425" fmla="*/ 159 h 172561"/>
              <a:gd name="connsiteX426" fmla="*/ 984885 w 1371600"/>
              <a:gd name="connsiteY426" fmla="*/ 66834 h 172561"/>
              <a:gd name="connsiteX427" fmla="*/ 992505 w 1371600"/>
              <a:gd name="connsiteY427" fmla="*/ 67787 h 172561"/>
              <a:gd name="connsiteX428" fmla="*/ 992505 w 1371600"/>
              <a:gd name="connsiteY428" fmla="*/ 71597 h 172561"/>
              <a:gd name="connsiteX429" fmla="*/ 968692 w 1371600"/>
              <a:gd name="connsiteY429" fmla="*/ 71597 h 172561"/>
              <a:gd name="connsiteX430" fmla="*/ 968692 w 1371600"/>
              <a:gd name="connsiteY430" fmla="*/ 67787 h 172561"/>
              <a:gd name="connsiteX431" fmla="*/ 975360 w 1371600"/>
              <a:gd name="connsiteY431" fmla="*/ 66834 h 172561"/>
              <a:gd name="connsiteX432" fmla="*/ 975360 w 1371600"/>
              <a:gd name="connsiteY432" fmla="*/ 4922 h 172561"/>
              <a:gd name="connsiteX433" fmla="*/ 968692 w 1371600"/>
              <a:gd name="connsiteY433" fmla="*/ 3969 h 172561"/>
              <a:gd name="connsiteX434" fmla="*/ 517207 w 1371600"/>
              <a:gd name="connsiteY434" fmla="*/ 158 h 172561"/>
              <a:gd name="connsiteX435" fmla="*/ 584835 w 1371600"/>
              <a:gd name="connsiteY435" fmla="*/ 86836 h 172561"/>
              <a:gd name="connsiteX436" fmla="*/ 493395 w 1371600"/>
              <a:gd name="connsiteY436" fmla="*/ 169703 h 172561"/>
              <a:gd name="connsiteX437" fmla="*/ 425767 w 1371600"/>
              <a:gd name="connsiteY437" fmla="*/ 83026 h 172561"/>
              <a:gd name="connsiteX438" fmla="*/ 517207 w 1371600"/>
              <a:gd name="connsiteY438" fmla="*/ 158 h 17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</a:cxnLst>
            <a:rect l="l" t="t" r="r" b="b"/>
            <a:pathLst>
              <a:path w="1371600" h="172561">
                <a:moveTo>
                  <a:pt x="169544" y="129699"/>
                </a:moveTo>
                <a:lnTo>
                  <a:pt x="286702" y="129699"/>
                </a:lnTo>
                <a:lnTo>
                  <a:pt x="280987" y="168752"/>
                </a:lnTo>
                <a:lnTo>
                  <a:pt x="162877" y="168752"/>
                </a:lnTo>
                <a:close/>
                <a:moveTo>
                  <a:pt x="1343977" y="124936"/>
                </a:moveTo>
                <a:cubicBezTo>
                  <a:pt x="1334452" y="124936"/>
                  <a:pt x="1331595" y="132556"/>
                  <a:pt x="1331595" y="144938"/>
                </a:cubicBezTo>
                <a:cubicBezTo>
                  <a:pt x="1331595" y="154464"/>
                  <a:pt x="1333500" y="163989"/>
                  <a:pt x="1343025" y="163989"/>
                </a:cubicBezTo>
                <a:cubicBezTo>
                  <a:pt x="1349692" y="163989"/>
                  <a:pt x="1355407" y="158274"/>
                  <a:pt x="1355407" y="151606"/>
                </a:cubicBezTo>
                <a:lnTo>
                  <a:pt x="1355407" y="136366"/>
                </a:lnTo>
                <a:cubicBezTo>
                  <a:pt x="1355407" y="128746"/>
                  <a:pt x="1349692" y="124936"/>
                  <a:pt x="1343977" y="124936"/>
                </a:cubicBezTo>
                <a:close/>
                <a:moveTo>
                  <a:pt x="884872" y="124936"/>
                </a:moveTo>
                <a:cubicBezTo>
                  <a:pt x="878204" y="124936"/>
                  <a:pt x="872489" y="129699"/>
                  <a:pt x="872489" y="138271"/>
                </a:cubicBezTo>
                <a:lnTo>
                  <a:pt x="872489" y="152558"/>
                </a:lnTo>
                <a:cubicBezTo>
                  <a:pt x="872489" y="160178"/>
                  <a:pt x="877252" y="164941"/>
                  <a:pt x="883920" y="164941"/>
                </a:cubicBezTo>
                <a:cubicBezTo>
                  <a:pt x="892492" y="164941"/>
                  <a:pt x="894397" y="157321"/>
                  <a:pt x="895349" y="143986"/>
                </a:cubicBezTo>
                <a:cubicBezTo>
                  <a:pt x="895349" y="131604"/>
                  <a:pt x="893445" y="124936"/>
                  <a:pt x="884872" y="124936"/>
                </a:cubicBezTo>
                <a:close/>
                <a:moveTo>
                  <a:pt x="1227772" y="123984"/>
                </a:moveTo>
                <a:cubicBezTo>
                  <a:pt x="1218247" y="123984"/>
                  <a:pt x="1216342" y="133509"/>
                  <a:pt x="1216342" y="143986"/>
                </a:cubicBezTo>
                <a:cubicBezTo>
                  <a:pt x="1216342" y="154464"/>
                  <a:pt x="1218247" y="164941"/>
                  <a:pt x="1227772" y="164941"/>
                </a:cubicBezTo>
                <a:cubicBezTo>
                  <a:pt x="1237297" y="164941"/>
                  <a:pt x="1239202" y="155416"/>
                  <a:pt x="1239202" y="144938"/>
                </a:cubicBezTo>
                <a:cubicBezTo>
                  <a:pt x="1239202" y="134461"/>
                  <a:pt x="1237297" y="123984"/>
                  <a:pt x="1227772" y="123984"/>
                </a:cubicBezTo>
                <a:close/>
                <a:moveTo>
                  <a:pt x="1048702" y="123984"/>
                </a:moveTo>
                <a:cubicBezTo>
                  <a:pt x="1041083" y="123984"/>
                  <a:pt x="1038225" y="130651"/>
                  <a:pt x="1037272" y="139224"/>
                </a:cubicBezTo>
                <a:lnTo>
                  <a:pt x="1058227" y="139224"/>
                </a:lnTo>
                <a:lnTo>
                  <a:pt x="1058227" y="137318"/>
                </a:lnTo>
                <a:cubicBezTo>
                  <a:pt x="1058227" y="128746"/>
                  <a:pt x="1055370" y="123984"/>
                  <a:pt x="1048702" y="123984"/>
                </a:cubicBezTo>
                <a:close/>
                <a:moveTo>
                  <a:pt x="933450" y="123984"/>
                </a:moveTo>
                <a:cubicBezTo>
                  <a:pt x="925830" y="123984"/>
                  <a:pt x="922972" y="130651"/>
                  <a:pt x="922020" y="139224"/>
                </a:cubicBezTo>
                <a:lnTo>
                  <a:pt x="942975" y="139224"/>
                </a:lnTo>
                <a:lnTo>
                  <a:pt x="942975" y="137318"/>
                </a:lnTo>
                <a:cubicBezTo>
                  <a:pt x="942975" y="128746"/>
                  <a:pt x="940117" y="123984"/>
                  <a:pt x="933450" y="123984"/>
                </a:cubicBezTo>
                <a:close/>
                <a:moveTo>
                  <a:pt x="1131570" y="120174"/>
                </a:moveTo>
                <a:lnTo>
                  <a:pt x="1151572" y="120174"/>
                </a:lnTo>
                <a:lnTo>
                  <a:pt x="1151572" y="123984"/>
                </a:lnTo>
                <a:lnTo>
                  <a:pt x="1145858" y="123984"/>
                </a:lnTo>
                <a:lnTo>
                  <a:pt x="1156335" y="159227"/>
                </a:lnTo>
                <a:lnTo>
                  <a:pt x="1165860" y="132556"/>
                </a:lnTo>
                <a:lnTo>
                  <a:pt x="1163002" y="123984"/>
                </a:lnTo>
                <a:lnTo>
                  <a:pt x="1159192" y="123984"/>
                </a:lnTo>
                <a:lnTo>
                  <a:pt x="1159192" y="120174"/>
                </a:lnTo>
                <a:lnTo>
                  <a:pt x="1177290" y="120174"/>
                </a:lnTo>
                <a:lnTo>
                  <a:pt x="1177290" y="123984"/>
                </a:lnTo>
                <a:lnTo>
                  <a:pt x="1172527" y="123984"/>
                </a:lnTo>
                <a:lnTo>
                  <a:pt x="1183958" y="159227"/>
                </a:lnTo>
                <a:lnTo>
                  <a:pt x="1193483" y="123984"/>
                </a:lnTo>
                <a:lnTo>
                  <a:pt x="1186815" y="123984"/>
                </a:lnTo>
                <a:lnTo>
                  <a:pt x="1186815" y="120174"/>
                </a:lnTo>
                <a:lnTo>
                  <a:pt x="1203960" y="120174"/>
                </a:lnTo>
                <a:lnTo>
                  <a:pt x="1203960" y="123984"/>
                </a:lnTo>
                <a:lnTo>
                  <a:pt x="1199197" y="123984"/>
                </a:lnTo>
                <a:lnTo>
                  <a:pt x="1185862" y="168752"/>
                </a:lnTo>
                <a:lnTo>
                  <a:pt x="1179195" y="168752"/>
                </a:lnTo>
                <a:lnTo>
                  <a:pt x="1168717" y="140176"/>
                </a:lnTo>
                <a:lnTo>
                  <a:pt x="1167765" y="140176"/>
                </a:lnTo>
                <a:lnTo>
                  <a:pt x="1157287" y="168752"/>
                </a:lnTo>
                <a:lnTo>
                  <a:pt x="1150620" y="168752"/>
                </a:lnTo>
                <a:lnTo>
                  <a:pt x="1135380" y="123984"/>
                </a:lnTo>
                <a:lnTo>
                  <a:pt x="1131570" y="123984"/>
                </a:lnTo>
                <a:close/>
                <a:moveTo>
                  <a:pt x="1283017" y="119221"/>
                </a:moveTo>
                <a:cubicBezTo>
                  <a:pt x="1288732" y="119221"/>
                  <a:pt x="1293495" y="122079"/>
                  <a:pt x="1292542" y="127793"/>
                </a:cubicBezTo>
                <a:cubicBezTo>
                  <a:pt x="1292542" y="133509"/>
                  <a:pt x="1289684" y="135413"/>
                  <a:pt x="1285875" y="135413"/>
                </a:cubicBezTo>
                <a:cubicBezTo>
                  <a:pt x="1282065" y="135413"/>
                  <a:pt x="1280159" y="132556"/>
                  <a:pt x="1280159" y="128746"/>
                </a:cubicBezTo>
                <a:lnTo>
                  <a:pt x="1283017" y="127793"/>
                </a:lnTo>
                <a:cubicBezTo>
                  <a:pt x="1283017" y="127793"/>
                  <a:pt x="1283017" y="126841"/>
                  <a:pt x="1283017" y="126841"/>
                </a:cubicBezTo>
                <a:cubicBezTo>
                  <a:pt x="1283017" y="125888"/>
                  <a:pt x="1282065" y="124936"/>
                  <a:pt x="1280159" y="124936"/>
                </a:cubicBezTo>
                <a:cubicBezTo>
                  <a:pt x="1274445" y="124936"/>
                  <a:pt x="1269682" y="131604"/>
                  <a:pt x="1269682" y="137318"/>
                </a:cubicBezTo>
                <a:lnTo>
                  <a:pt x="1269682" y="163989"/>
                </a:lnTo>
                <a:lnTo>
                  <a:pt x="1280159" y="164941"/>
                </a:lnTo>
                <a:lnTo>
                  <a:pt x="1280159" y="168751"/>
                </a:lnTo>
                <a:lnTo>
                  <a:pt x="1254442" y="168751"/>
                </a:lnTo>
                <a:lnTo>
                  <a:pt x="1254442" y="164941"/>
                </a:lnTo>
                <a:lnTo>
                  <a:pt x="1260157" y="163989"/>
                </a:lnTo>
                <a:lnTo>
                  <a:pt x="1260157" y="124936"/>
                </a:lnTo>
                <a:lnTo>
                  <a:pt x="1254442" y="123984"/>
                </a:lnTo>
                <a:lnTo>
                  <a:pt x="1254442" y="120174"/>
                </a:lnTo>
                <a:lnTo>
                  <a:pt x="1268730" y="120174"/>
                </a:lnTo>
                <a:lnTo>
                  <a:pt x="1269682" y="127793"/>
                </a:lnTo>
                <a:cubicBezTo>
                  <a:pt x="1271587" y="123031"/>
                  <a:pt x="1276350" y="119221"/>
                  <a:pt x="1283017" y="119221"/>
                </a:cubicBezTo>
                <a:close/>
                <a:moveTo>
                  <a:pt x="1228725" y="119221"/>
                </a:moveTo>
                <a:cubicBezTo>
                  <a:pt x="1243012" y="119221"/>
                  <a:pt x="1249680" y="129699"/>
                  <a:pt x="1250632" y="143986"/>
                </a:cubicBezTo>
                <a:cubicBezTo>
                  <a:pt x="1250632" y="159226"/>
                  <a:pt x="1243012" y="169703"/>
                  <a:pt x="1228725" y="169703"/>
                </a:cubicBezTo>
                <a:cubicBezTo>
                  <a:pt x="1214437" y="169703"/>
                  <a:pt x="1206817" y="160178"/>
                  <a:pt x="1206817" y="144938"/>
                </a:cubicBezTo>
                <a:cubicBezTo>
                  <a:pt x="1206817" y="129699"/>
                  <a:pt x="1215390" y="119221"/>
                  <a:pt x="1228725" y="119221"/>
                </a:cubicBezTo>
                <a:close/>
                <a:moveTo>
                  <a:pt x="1101089" y="119221"/>
                </a:moveTo>
                <a:cubicBezTo>
                  <a:pt x="1106804" y="119221"/>
                  <a:pt x="1110614" y="122079"/>
                  <a:pt x="1109662" y="127793"/>
                </a:cubicBezTo>
                <a:cubicBezTo>
                  <a:pt x="1109662" y="133509"/>
                  <a:pt x="1106804" y="135413"/>
                  <a:pt x="1102994" y="135413"/>
                </a:cubicBezTo>
                <a:cubicBezTo>
                  <a:pt x="1099184" y="135413"/>
                  <a:pt x="1097279" y="132556"/>
                  <a:pt x="1097279" y="128746"/>
                </a:cubicBezTo>
                <a:lnTo>
                  <a:pt x="1100137" y="127793"/>
                </a:lnTo>
                <a:cubicBezTo>
                  <a:pt x="1100137" y="127793"/>
                  <a:pt x="1100137" y="126841"/>
                  <a:pt x="1100137" y="126841"/>
                </a:cubicBezTo>
                <a:cubicBezTo>
                  <a:pt x="1100137" y="125888"/>
                  <a:pt x="1099184" y="124936"/>
                  <a:pt x="1097279" y="124936"/>
                </a:cubicBezTo>
                <a:cubicBezTo>
                  <a:pt x="1092516" y="124936"/>
                  <a:pt x="1087754" y="131604"/>
                  <a:pt x="1087754" y="137318"/>
                </a:cubicBezTo>
                <a:lnTo>
                  <a:pt x="1087754" y="163989"/>
                </a:lnTo>
                <a:lnTo>
                  <a:pt x="1098232" y="164941"/>
                </a:lnTo>
                <a:lnTo>
                  <a:pt x="1098232" y="168751"/>
                </a:lnTo>
                <a:lnTo>
                  <a:pt x="1072514" y="168751"/>
                </a:lnTo>
                <a:lnTo>
                  <a:pt x="1072514" y="164941"/>
                </a:lnTo>
                <a:lnTo>
                  <a:pt x="1078229" y="163989"/>
                </a:lnTo>
                <a:lnTo>
                  <a:pt x="1078229" y="124936"/>
                </a:lnTo>
                <a:lnTo>
                  <a:pt x="1072514" y="123984"/>
                </a:lnTo>
                <a:lnTo>
                  <a:pt x="1072514" y="120174"/>
                </a:lnTo>
                <a:lnTo>
                  <a:pt x="1086802" y="120174"/>
                </a:lnTo>
                <a:lnTo>
                  <a:pt x="1087754" y="127793"/>
                </a:lnTo>
                <a:cubicBezTo>
                  <a:pt x="1089659" y="123031"/>
                  <a:pt x="1094422" y="119221"/>
                  <a:pt x="1101089" y="119221"/>
                </a:cubicBezTo>
                <a:close/>
                <a:moveTo>
                  <a:pt x="1048702" y="119221"/>
                </a:moveTo>
                <a:cubicBezTo>
                  <a:pt x="1060133" y="119221"/>
                  <a:pt x="1066800" y="125888"/>
                  <a:pt x="1065847" y="141129"/>
                </a:cubicBezTo>
                <a:cubicBezTo>
                  <a:pt x="1065847" y="142081"/>
                  <a:pt x="1065847" y="143986"/>
                  <a:pt x="1065847" y="144938"/>
                </a:cubicBezTo>
                <a:lnTo>
                  <a:pt x="1036320" y="144938"/>
                </a:lnTo>
                <a:cubicBezTo>
                  <a:pt x="1036320" y="156368"/>
                  <a:pt x="1040130" y="163989"/>
                  <a:pt x="1049655" y="163989"/>
                </a:cubicBezTo>
                <a:cubicBezTo>
                  <a:pt x="1056322" y="163989"/>
                  <a:pt x="1060133" y="161131"/>
                  <a:pt x="1062037" y="155416"/>
                </a:cubicBezTo>
                <a:lnTo>
                  <a:pt x="1065847" y="157321"/>
                </a:lnTo>
                <a:cubicBezTo>
                  <a:pt x="1063942" y="164941"/>
                  <a:pt x="1057275" y="169703"/>
                  <a:pt x="1047750" y="169703"/>
                </a:cubicBezTo>
                <a:cubicBezTo>
                  <a:pt x="1033462" y="169703"/>
                  <a:pt x="1026795" y="160178"/>
                  <a:pt x="1026795" y="144938"/>
                </a:cubicBezTo>
                <a:cubicBezTo>
                  <a:pt x="1026795" y="128746"/>
                  <a:pt x="1036320" y="119221"/>
                  <a:pt x="1048702" y="119221"/>
                </a:cubicBezTo>
                <a:close/>
                <a:moveTo>
                  <a:pt x="934402" y="119221"/>
                </a:moveTo>
                <a:cubicBezTo>
                  <a:pt x="945833" y="119221"/>
                  <a:pt x="952500" y="125888"/>
                  <a:pt x="951547" y="141129"/>
                </a:cubicBezTo>
                <a:cubicBezTo>
                  <a:pt x="951547" y="142081"/>
                  <a:pt x="951547" y="143986"/>
                  <a:pt x="951547" y="144938"/>
                </a:cubicBezTo>
                <a:lnTo>
                  <a:pt x="922020" y="144938"/>
                </a:lnTo>
                <a:cubicBezTo>
                  <a:pt x="922020" y="156368"/>
                  <a:pt x="925830" y="163989"/>
                  <a:pt x="935355" y="163989"/>
                </a:cubicBezTo>
                <a:cubicBezTo>
                  <a:pt x="942022" y="163989"/>
                  <a:pt x="945833" y="161131"/>
                  <a:pt x="947737" y="155416"/>
                </a:cubicBezTo>
                <a:lnTo>
                  <a:pt x="951547" y="157321"/>
                </a:lnTo>
                <a:cubicBezTo>
                  <a:pt x="949642" y="164941"/>
                  <a:pt x="942975" y="169703"/>
                  <a:pt x="933450" y="169703"/>
                </a:cubicBezTo>
                <a:cubicBezTo>
                  <a:pt x="919162" y="169703"/>
                  <a:pt x="912495" y="160178"/>
                  <a:pt x="912495" y="144938"/>
                </a:cubicBezTo>
                <a:cubicBezTo>
                  <a:pt x="912495" y="128746"/>
                  <a:pt x="922020" y="119221"/>
                  <a:pt x="934402" y="119221"/>
                </a:cubicBezTo>
                <a:close/>
                <a:moveTo>
                  <a:pt x="971549" y="105886"/>
                </a:moveTo>
                <a:lnTo>
                  <a:pt x="974407" y="105886"/>
                </a:lnTo>
                <a:lnTo>
                  <a:pt x="974407" y="120174"/>
                </a:lnTo>
                <a:lnTo>
                  <a:pt x="997266" y="120174"/>
                </a:lnTo>
                <a:lnTo>
                  <a:pt x="997266" y="107791"/>
                </a:lnTo>
                <a:lnTo>
                  <a:pt x="1003934" y="105886"/>
                </a:lnTo>
                <a:lnTo>
                  <a:pt x="1005839" y="105886"/>
                </a:lnTo>
                <a:lnTo>
                  <a:pt x="1005839" y="120174"/>
                </a:lnTo>
                <a:lnTo>
                  <a:pt x="1016316" y="120174"/>
                </a:lnTo>
                <a:lnTo>
                  <a:pt x="1016316" y="124936"/>
                </a:lnTo>
                <a:lnTo>
                  <a:pt x="1005839" y="124936"/>
                </a:lnTo>
                <a:lnTo>
                  <a:pt x="1005839" y="156368"/>
                </a:lnTo>
                <a:cubicBezTo>
                  <a:pt x="1005839" y="162083"/>
                  <a:pt x="1006791" y="163989"/>
                  <a:pt x="1010602" y="163989"/>
                </a:cubicBezTo>
                <a:cubicBezTo>
                  <a:pt x="1014412" y="163989"/>
                  <a:pt x="1016316" y="162083"/>
                  <a:pt x="1017269" y="156368"/>
                </a:cubicBezTo>
                <a:lnTo>
                  <a:pt x="1021079" y="157321"/>
                </a:lnTo>
                <a:cubicBezTo>
                  <a:pt x="1020127" y="165893"/>
                  <a:pt x="1015364" y="169703"/>
                  <a:pt x="1007744" y="169703"/>
                </a:cubicBezTo>
                <a:cubicBezTo>
                  <a:pt x="1000124" y="169703"/>
                  <a:pt x="996314" y="165893"/>
                  <a:pt x="996314" y="158274"/>
                </a:cubicBezTo>
                <a:lnTo>
                  <a:pt x="996314" y="124936"/>
                </a:lnTo>
                <a:lnTo>
                  <a:pt x="973454" y="124936"/>
                </a:lnTo>
                <a:lnTo>
                  <a:pt x="973454" y="156368"/>
                </a:lnTo>
                <a:cubicBezTo>
                  <a:pt x="973454" y="162083"/>
                  <a:pt x="974407" y="163989"/>
                  <a:pt x="978216" y="163989"/>
                </a:cubicBezTo>
                <a:cubicBezTo>
                  <a:pt x="982027" y="163989"/>
                  <a:pt x="983932" y="162083"/>
                  <a:pt x="985837" y="156368"/>
                </a:cubicBezTo>
                <a:lnTo>
                  <a:pt x="989647" y="157321"/>
                </a:lnTo>
                <a:cubicBezTo>
                  <a:pt x="988694" y="165893"/>
                  <a:pt x="983932" y="169703"/>
                  <a:pt x="976312" y="169703"/>
                </a:cubicBezTo>
                <a:cubicBezTo>
                  <a:pt x="968691" y="169703"/>
                  <a:pt x="964882" y="165893"/>
                  <a:pt x="964882" y="158274"/>
                </a:cubicBezTo>
                <a:lnTo>
                  <a:pt x="964882" y="124936"/>
                </a:lnTo>
                <a:lnTo>
                  <a:pt x="958214" y="124936"/>
                </a:lnTo>
                <a:lnTo>
                  <a:pt x="958214" y="120174"/>
                </a:lnTo>
                <a:lnTo>
                  <a:pt x="964882" y="120174"/>
                </a:lnTo>
                <a:lnTo>
                  <a:pt x="964882" y="107791"/>
                </a:lnTo>
                <a:close/>
                <a:moveTo>
                  <a:pt x="1348740" y="96361"/>
                </a:moveTo>
                <a:lnTo>
                  <a:pt x="1364932" y="96361"/>
                </a:lnTo>
                <a:lnTo>
                  <a:pt x="1364932" y="163989"/>
                </a:lnTo>
                <a:lnTo>
                  <a:pt x="1371600" y="163989"/>
                </a:lnTo>
                <a:lnTo>
                  <a:pt x="1371600" y="167799"/>
                </a:lnTo>
                <a:lnTo>
                  <a:pt x="1357312" y="167799"/>
                </a:lnTo>
                <a:lnTo>
                  <a:pt x="1356360" y="160178"/>
                </a:lnTo>
                <a:cubicBezTo>
                  <a:pt x="1353502" y="164941"/>
                  <a:pt x="1348740" y="168751"/>
                  <a:pt x="1341120" y="168751"/>
                </a:cubicBezTo>
                <a:cubicBezTo>
                  <a:pt x="1328737" y="168751"/>
                  <a:pt x="1323022" y="158274"/>
                  <a:pt x="1323022" y="143986"/>
                </a:cubicBezTo>
                <a:cubicBezTo>
                  <a:pt x="1323022" y="127793"/>
                  <a:pt x="1330642" y="118268"/>
                  <a:pt x="1343025" y="118268"/>
                </a:cubicBezTo>
                <a:cubicBezTo>
                  <a:pt x="1347787" y="118268"/>
                  <a:pt x="1352550" y="120174"/>
                  <a:pt x="1356360" y="123983"/>
                </a:cubicBezTo>
                <a:lnTo>
                  <a:pt x="1356360" y="101124"/>
                </a:lnTo>
                <a:lnTo>
                  <a:pt x="1348740" y="100171"/>
                </a:lnTo>
                <a:close/>
                <a:moveTo>
                  <a:pt x="1295400" y="96361"/>
                </a:moveTo>
                <a:lnTo>
                  <a:pt x="1311592" y="96361"/>
                </a:lnTo>
                <a:lnTo>
                  <a:pt x="1311592" y="163989"/>
                </a:lnTo>
                <a:lnTo>
                  <a:pt x="1318260" y="164941"/>
                </a:lnTo>
                <a:lnTo>
                  <a:pt x="1318260" y="168751"/>
                </a:lnTo>
                <a:lnTo>
                  <a:pt x="1295400" y="168751"/>
                </a:lnTo>
                <a:lnTo>
                  <a:pt x="1295400" y="164941"/>
                </a:lnTo>
                <a:lnTo>
                  <a:pt x="1302067" y="163989"/>
                </a:lnTo>
                <a:lnTo>
                  <a:pt x="1302067" y="101124"/>
                </a:lnTo>
                <a:lnTo>
                  <a:pt x="1295400" y="100171"/>
                </a:lnTo>
                <a:close/>
                <a:moveTo>
                  <a:pt x="856297" y="96361"/>
                </a:moveTo>
                <a:lnTo>
                  <a:pt x="871537" y="96361"/>
                </a:lnTo>
                <a:lnTo>
                  <a:pt x="871537" y="126841"/>
                </a:lnTo>
                <a:cubicBezTo>
                  <a:pt x="874395" y="123031"/>
                  <a:pt x="879157" y="119221"/>
                  <a:pt x="886777" y="119221"/>
                </a:cubicBezTo>
                <a:cubicBezTo>
                  <a:pt x="898207" y="119221"/>
                  <a:pt x="904874" y="127793"/>
                  <a:pt x="903922" y="143986"/>
                </a:cubicBezTo>
                <a:cubicBezTo>
                  <a:pt x="903922" y="158274"/>
                  <a:pt x="897254" y="169703"/>
                  <a:pt x="882967" y="169703"/>
                </a:cubicBezTo>
                <a:cubicBezTo>
                  <a:pt x="876299" y="169703"/>
                  <a:pt x="872489" y="166846"/>
                  <a:pt x="868679" y="163989"/>
                </a:cubicBezTo>
                <a:lnTo>
                  <a:pt x="864870" y="169703"/>
                </a:lnTo>
                <a:lnTo>
                  <a:pt x="862012" y="169703"/>
                </a:lnTo>
                <a:lnTo>
                  <a:pt x="862012" y="101124"/>
                </a:lnTo>
                <a:lnTo>
                  <a:pt x="856297" y="100171"/>
                </a:lnTo>
                <a:close/>
                <a:moveTo>
                  <a:pt x="1256347" y="72549"/>
                </a:moveTo>
                <a:cubicBezTo>
                  <a:pt x="1255395" y="74454"/>
                  <a:pt x="1254442" y="76359"/>
                  <a:pt x="1254442" y="79217"/>
                </a:cubicBezTo>
                <a:cubicBezTo>
                  <a:pt x="1254442" y="83979"/>
                  <a:pt x="1257300" y="86837"/>
                  <a:pt x="1268730" y="86837"/>
                </a:cubicBezTo>
                <a:cubicBezTo>
                  <a:pt x="1277303" y="86837"/>
                  <a:pt x="1283017" y="84932"/>
                  <a:pt x="1283017" y="78264"/>
                </a:cubicBezTo>
                <a:cubicBezTo>
                  <a:pt x="1283017" y="73502"/>
                  <a:pt x="1278255" y="72549"/>
                  <a:pt x="1269683" y="72549"/>
                </a:cubicBezTo>
                <a:close/>
                <a:moveTo>
                  <a:pt x="179070" y="66834"/>
                </a:moveTo>
                <a:lnTo>
                  <a:pt x="282893" y="66834"/>
                </a:lnTo>
                <a:lnTo>
                  <a:pt x="277178" y="104934"/>
                </a:lnTo>
                <a:lnTo>
                  <a:pt x="173355" y="104934"/>
                </a:lnTo>
                <a:close/>
                <a:moveTo>
                  <a:pt x="1336357" y="49688"/>
                </a:moveTo>
                <a:cubicBezTo>
                  <a:pt x="1327784" y="49688"/>
                  <a:pt x="1324927" y="53499"/>
                  <a:pt x="1324927" y="59214"/>
                </a:cubicBezTo>
                <a:cubicBezTo>
                  <a:pt x="1324927" y="63976"/>
                  <a:pt x="1326832" y="66834"/>
                  <a:pt x="1331594" y="66834"/>
                </a:cubicBezTo>
                <a:cubicBezTo>
                  <a:pt x="1336357" y="66834"/>
                  <a:pt x="1341119" y="63024"/>
                  <a:pt x="1341119" y="57309"/>
                </a:cubicBezTo>
                <a:lnTo>
                  <a:pt x="1341119" y="49688"/>
                </a:lnTo>
                <a:close/>
                <a:moveTo>
                  <a:pt x="96203" y="43021"/>
                </a:moveTo>
                <a:lnTo>
                  <a:pt x="71438" y="100171"/>
                </a:lnTo>
                <a:lnTo>
                  <a:pt x="108585" y="100171"/>
                </a:lnTo>
                <a:close/>
                <a:moveTo>
                  <a:pt x="519112" y="37306"/>
                </a:moveTo>
                <a:cubicBezTo>
                  <a:pt x="495300" y="32543"/>
                  <a:pt x="474345" y="50641"/>
                  <a:pt x="467677" y="80168"/>
                </a:cubicBezTo>
                <a:cubicBezTo>
                  <a:pt x="461010" y="108743"/>
                  <a:pt x="471487" y="129698"/>
                  <a:pt x="493395" y="134461"/>
                </a:cubicBezTo>
                <a:cubicBezTo>
                  <a:pt x="517207" y="139223"/>
                  <a:pt x="538162" y="121126"/>
                  <a:pt x="544830" y="91598"/>
                </a:cubicBezTo>
                <a:cubicBezTo>
                  <a:pt x="551498" y="63976"/>
                  <a:pt x="541020" y="42068"/>
                  <a:pt x="519112" y="37306"/>
                </a:cubicBezTo>
                <a:close/>
                <a:moveTo>
                  <a:pt x="1093469" y="26829"/>
                </a:moveTo>
                <a:cubicBezTo>
                  <a:pt x="1085849" y="26829"/>
                  <a:pt x="1082991" y="33496"/>
                  <a:pt x="1082039" y="42069"/>
                </a:cubicBezTo>
                <a:lnTo>
                  <a:pt x="1102994" y="42069"/>
                </a:lnTo>
                <a:lnTo>
                  <a:pt x="1102994" y="40163"/>
                </a:lnTo>
                <a:cubicBezTo>
                  <a:pt x="1102994" y="31591"/>
                  <a:pt x="1100137" y="26829"/>
                  <a:pt x="1093469" y="26829"/>
                </a:cubicBezTo>
                <a:close/>
                <a:moveTo>
                  <a:pt x="945833" y="26828"/>
                </a:moveTo>
                <a:cubicBezTo>
                  <a:pt x="938213" y="26828"/>
                  <a:pt x="934402" y="33496"/>
                  <a:pt x="934402" y="42068"/>
                </a:cubicBezTo>
                <a:lnTo>
                  <a:pt x="955358" y="42068"/>
                </a:lnTo>
                <a:lnTo>
                  <a:pt x="955358" y="40163"/>
                </a:lnTo>
                <a:cubicBezTo>
                  <a:pt x="955358" y="31591"/>
                  <a:pt x="952500" y="26828"/>
                  <a:pt x="945833" y="26828"/>
                </a:cubicBezTo>
                <a:close/>
                <a:moveTo>
                  <a:pt x="1267778" y="25877"/>
                </a:moveTo>
                <a:cubicBezTo>
                  <a:pt x="1263015" y="25877"/>
                  <a:pt x="1259205" y="29686"/>
                  <a:pt x="1258253" y="38259"/>
                </a:cubicBezTo>
                <a:cubicBezTo>
                  <a:pt x="1258253" y="48737"/>
                  <a:pt x="1262062" y="51594"/>
                  <a:pt x="1267778" y="51594"/>
                </a:cubicBezTo>
                <a:cubicBezTo>
                  <a:pt x="1272540" y="51594"/>
                  <a:pt x="1276350" y="48737"/>
                  <a:pt x="1276350" y="38259"/>
                </a:cubicBezTo>
                <a:cubicBezTo>
                  <a:pt x="1276350" y="28734"/>
                  <a:pt x="1273492" y="25877"/>
                  <a:pt x="1267778" y="25877"/>
                </a:cubicBezTo>
                <a:close/>
                <a:moveTo>
                  <a:pt x="1161097" y="23019"/>
                </a:moveTo>
                <a:lnTo>
                  <a:pt x="1177289" y="23019"/>
                </a:lnTo>
                <a:lnTo>
                  <a:pt x="1177289" y="66834"/>
                </a:lnTo>
                <a:lnTo>
                  <a:pt x="1184910" y="67787"/>
                </a:lnTo>
                <a:lnTo>
                  <a:pt x="1184910" y="71597"/>
                </a:lnTo>
                <a:lnTo>
                  <a:pt x="1161097" y="71597"/>
                </a:lnTo>
                <a:lnTo>
                  <a:pt x="1161097" y="67787"/>
                </a:lnTo>
                <a:lnTo>
                  <a:pt x="1168717" y="66834"/>
                </a:lnTo>
                <a:lnTo>
                  <a:pt x="1168717" y="27782"/>
                </a:lnTo>
                <a:lnTo>
                  <a:pt x="1161097" y="26829"/>
                </a:lnTo>
                <a:close/>
                <a:moveTo>
                  <a:pt x="1145857" y="23019"/>
                </a:moveTo>
                <a:cubicBezTo>
                  <a:pt x="1150620" y="23019"/>
                  <a:pt x="1155382" y="25876"/>
                  <a:pt x="1155382" y="31591"/>
                </a:cubicBezTo>
                <a:cubicBezTo>
                  <a:pt x="1155382" y="37307"/>
                  <a:pt x="1152524" y="39211"/>
                  <a:pt x="1148714" y="39211"/>
                </a:cubicBezTo>
                <a:cubicBezTo>
                  <a:pt x="1144904" y="39211"/>
                  <a:pt x="1142999" y="36354"/>
                  <a:pt x="1142999" y="32544"/>
                </a:cubicBezTo>
                <a:lnTo>
                  <a:pt x="1145857" y="30639"/>
                </a:lnTo>
                <a:cubicBezTo>
                  <a:pt x="1145857" y="30639"/>
                  <a:pt x="1145857" y="29686"/>
                  <a:pt x="1145857" y="29686"/>
                </a:cubicBezTo>
                <a:cubicBezTo>
                  <a:pt x="1145857" y="28734"/>
                  <a:pt x="1144904" y="27782"/>
                  <a:pt x="1142999" y="27782"/>
                </a:cubicBezTo>
                <a:cubicBezTo>
                  <a:pt x="1138237" y="27782"/>
                  <a:pt x="1133474" y="34449"/>
                  <a:pt x="1133474" y="40164"/>
                </a:cubicBezTo>
                <a:lnTo>
                  <a:pt x="1133474" y="66834"/>
                </a:lnTo>
                <a:lnTo>
                  <a:pt x="1142999" y="67787"/>
                </a:lnTo>
                <a:lnTo>
                  <a:pt x="1142999" y="71597"/>
                </a:lnTo>
                <a:lnTo>
                  <a:pt x="1117282" y="71597"/>
                </a:lnTo>
                <a:lnTo>
                  <a:pt x="1117282" y="67787"/>
                </a:lnTo>
                <a:lnTo>
                  <a:pt x="1122997" y="66834"/>
                </a:lnTo>
                <a:lnTo>
                  <a:pt x="1122997" y="28734"/>
                </a:lnTo>
                <a:lnTo>
                  <a:pt x="1117282" y="27782"/>
                </a:lnTo>
                <a:lnTo>
                  <a:pt x="1117282" y="23971"/>
                </a:lnTo>
                <a:lnTo>
                  <a:pt x="1131570" y="23971"/>
                </a:lnTo>
                <a:lnTo>
                  <a:pt x="1132522" y="31591"/>
                </a:lnTo>
                <a:cubicBezTo>
                  <a:pt x="1134427" y="26829"/>
                  <a:pt x="1139189" y="23019"/>
                  <a:pt x="1145857" y="23019"/>
                </a:cubicBezTo>
                <a:close/>
                <a:moveTo>
                  <a:pt x="1022985" y="23019"/>
                </a:moveTo>
                <a:lnTo>
                  <a:pt x="1043940" y="23019"/>
                </a:lnTo>
                <a:lnTo>
                  <a:pt x="1043940" y="26829"/>
                </a:lnTo>
                <a:lnTo>
                  <a:pt x="1037273" y="27782"/>
                </a:lnTo>
                <a:lnTo>
                  <a:pt x="1048702" y="61119"/>
                </a:lnTo>
                <a:lnTo>
                  <a:pt x="1059180" y="27782"/>
                </a:lnTo>
                <a:lnTo>
                  <a:pt x="1052512" y="26829"/>
                </a:lnTo>
                <a:lnTo>
                  <a:pt x="1052512" y="23019"/>
                </a:lnTo>
                <a:lnTo>
                  <a:pt x="1069658" y="23019"/>
                </a:lnTo>
                <a:lnTo>
                  <a:pt x="1069658" y="26829"/>
                </a:lnTo>
                <a:lnTo>
                  <a:pt x="1064895" y="27782"/>
                </a:lnTo>
                <a:lnTo>
                  <a:pt x="1049655" y="71597"/>
                </a:lnTo>
                <a:lnTo>
                  <a:pt x="1042035" y="71597"/>
                </a:lnTo>
                <a:lnTo>
                  <a:pt x="1026795" y="27782"/>
                </a:lnTo>
                <a:lnTo>
                  <a:pt x="1022985" y="26829"/>
                </a:lnTo>
                <a:close/>
                <a:moveTo>
                  <a:pt x="998220" y="23019"/>
                </a:moveTo>
                <a:lnTo>
                  <a:pt x="1014412" y="23019"/>
                </a:lnTo>
                <a:lnTo>
                  <a:pt x="1014412" y="66834"/>
                </a:lnTo>
                <a:lnTo>
                  <a:pt x="1022033" y="67787"/>
                </a:lnTo>
                <a:lnTo>
                  <a:pt x="1022033" y="71597"/>
                </a:lnTo>
                <a:lnTo>
                  <a:pt x="998220" y="71597"/>
                </a:lnTo>
                <a:lnTo>
                  <a:pt x="998220" y="67787"/>
                </a:lnTo>
                <a:lnTo>
                  <a:pt x="1004887" y="66834"/>
                </a:lnTo>
                <a:lnTo>
                  <a:pt x="1004887" y="27782"/>
                </a:lnTo>
                <a:lnTo>
                  <a:pt x="998220" y="26829"/>
                </a:lnTo>
                <a:close/>
                <a:moveTo>
                  <a:pt x="944880" y="23018"/>
                </a:moveTo>
                <a:cubicBezTo>
                  <a:pt x="956310" y="23018"/>
                  <a:pt x="962977" y="29686"/>
                  <a:pt x="962977" y="43973"/>
                </a:cubicBezTo>
                <a:cubicBezTo>
                  <a:pt x="962977" y="44926"/>
                  <a:pt x="962977" y="46831"/>
                  <a:pt x="962977" y="47783"/>
                </a:cubicBezTo>
                <a:lnTo>
                  <a:pt x="933450" y="47783"/>
                </a:lnTo>
                <a:cubicBezTo>
                  <a:pt x="933450" y="59213"/>
                  <a:pt x="937260" y="66833"/>
                  <a:pt x="946785" y="66833"/>
                </a:cubicBezTo>
                <a:cubicBezTo>
                  <a:pt x="953452" y="66833"/>
                  <a:pt x="957263" y="63976"/>
                  <a:pt x="959167" y="58261"/>
                </a:cubicBezTo>
                <a:lnTo>
                  <a:pt x="962977" y="60166"/>
                </a:lnTo>
                <a:cubicBezTo>
                  <a:pt x="961073" y="67786"/>
                  <a:pt x="954405" y="72548"/>
                  <a:pt x="944880" y="72548"/>
                </a:cubicBezTo>
                <a:cubicBezTo>
                  <a:pt x="930592" y="72548"/>
                  <a:pt x="923925" y="62071"/>
                  <a:pt x="923925" y="47783"/>
                </a:cubicBezTo>
                <a:cubicBezTo>
                  <a:pt x="923925" y="31591"/>
                  <a:pt x="933450" y="22066"/>
                  <a:pt x="944880" y="23018"/>
                </a:cubicBezTo>
                <a:close/>
                <a:moveTo>
                  <a:pt x="1333499" y="22066"/>
                </a:moveTo>
                <a:cubicBezTo>
                  <a:pt x="1344929" y="22066"/>
                  <a:pt x="1350644" y="26829"/>
                  <a:pt x="1350644" y="40163"/>
                </a:cubicBezTo>
                <a:lnTo>
                  <a:pt x="1350644" y="63024"/>
                </a:lnTo>
                <a:cubicBezTo>
                  <a:pt x="1350644" y="67786"/>
                  <a:pt x="1351597" y="68739"/>
                  <a:pt x="1353502" y="68739"/>
                </a:cubicBezTo>
                <a:cubicBezTo>
                  <a:pt x="1354454" y="68739"/>
                  <a:pt x="1355407" y="67786"/>
                  <a:pt x="1356359" y="67786"/>
                </a:cubicBezTo>
                <a:lnTo>
                  <a:pt x="1357312" y="70644"/>
                </a:lnTo>
                <a:cubicBezTo>
                  <a:pt x="1356359" y="71596"/>
                  <a:pt x="1353502" y="72549"/>
                  <a:pt x="1350644" y="72549"/>
                </a:cubicBezTo>
                <a:cubicBezTo>
                  <a:pt x="1345882" y="72549"/>
                  <a:pt x="1343024" y="70644"/>
                  <a:pt x="1342072" y="65881"/>
                </a:cubicBezTo>
                <a:cubicBezTo>
                  <a:pt x="1339215" y="69691"/>
                  <a:pt x="1334452" y="72549"/>
                  <a:pt x="1328737" y="73501"/>
                </a:cubicBezTo>
                <a:cubicBezTo>
                  <a:pt x="1321117" y="73501"/>
                  <a:pt x="1315402" y="70644"/>
                  <a:pt x="1315402" y="61119"/>
                </a:cubicBezTo>
                <a:cubicBezTo>
                  <a:pt x="1315402" y="50641"/>
                  <a:pt x="1323974" y="46831"/>
                  <a:pt x="1335404" y="46831"/>
                </a:cubicBezTo>
                <a:lnTo>
                  <a:pt x="1342072" y="46831"/>
                </a:lnTo>
                <a:lnTo>
                  <a:pt x="1342072" y="40163"/>
                </a:lnTo>
                <a:cubicBezTo>
                  <a:pt x="1342072" y="31591"/>
                  <a:pt x="1340167" y="26829"/>
                  <a:pt x="1332547" y="26829"/>
                </a:cubicBezTo>
                <a:cubicBezTo>
                  <a:pt x="1329690" y="26829"/>
                  <a:pt x="1324927" y="26829"/>
                  <a:pt x="1324927" y="30639"/>
                </a:cubicBezTo>
                <a:cubicBezTo>
                  <a:pt x="1324927" y="30639"/>
                  <a:pt x="1324927" y="30639"/>
                  <a:pt x="1324927" y="31591"/>
                </a:cubicBezTo>
                <a:lnTo>
                  <a:pt x="1327784" y="31591"/>
                </a:lnTo>
                <a:cubicBezTo>
                  <a:pt x="1328737" y="33496"/>
                  <a:pt x="1328737" y="34449"/>
                  <a:pt x="1328737" y="35401"/>
                </a:cubicBezTo>
                <a:cubicBezTo>
                  <a:pt x="1328737" y="38259"/>
                  <a:pt x="1325879" y="40163"/>
                  <a:pt x="1323022" y="40163"/>
                </a:cubicBezTo>
                <a:cubicBezTo>
                  <a:pt x="1319212" y="40163"/>
                  <a:pt x="1317307" y="38259"/>
                  <a:pt x="1317307" y="34449"/>
                </a:cubicBezTo>
                <a:cubicBezTo>
                  <a:pt x="1317307" y="26829"/>
                  <a:pt x="1323974" y="22066"/>
                  <a:pt x="1333499" y="22066"/>
                </a:cubicBezTo>
                <a:close/>
                <a:moveTo>
                  <a:pt x="1222057" y="22066"/>
                </a:moveTo>
                <a:cubicBezTo>
                  <a:pt x="1231582" y="22066"/>
                  <a:pt x="1236345" y="26829"/>
                  <a:pt x="1236345" y="38259"/>
                </a:cubicBezTo>
                <a:lnTo>
                  <a:pt x="1236345" y="66834"/>
                </a:lnTo>
                <a:lnTo>
                  <a:pt x="1243965" y="67786"/>
                </a:lnTo>
                <a:lnTo>
                  <a:pt x="1243965" y="72549"/>
                </a:lnTo>
                <a:lnTo>
                  <a:pt x="1222057" y="72549"/>
                </a:lnTo>
                <a:lnTo>
                  <a:pt x="1222057" y="68739"/>
                </a:lnTo>
                <a:lnTo>
                  <a:pt x="1227772" y="67786"/>
                </a:lnTo>
                <a:lnTo>
                  <a:pt x="1227772" y="39211"/>
                </a:lnTo>
                <a:cubicBezTo>
                  <a:pt x="1227772" y="32544"/>
                  <a:pt x="1226820" y="28734"/>
                  <a:pt x="1219200" y="28734"/>
                </a:cubicBezTo>
                <a:cubicBezTo>
                  <a:pt x="1212532" y="28734"/>
                  <a:pt x="1206817" y="33496"/>
                  <a:pt x="1206817" y="41116"/>
                </a:cubicBezTo>
                <a:lnTo>
                  <a:pt x="1206817" y="66834"/>
                </a:lnTo>
                <a:lnTo>
                  <a:pt x="1212532" y="67786"/>
                </a:lnTo>
                <a:lnTo>
                  <a:pt x="1213485" y="67786"/>
                </a:lnTo>
                <a:lnTo>
                  <a:pt x="1213485" y="71596"/>
                </a:lnTo>
                <a:lnTo>
                  <a:pt x="1191577" y="71596"/>
                </a:lnTo>
                <a:lnTo>
                  <a:pt x="1191577" y="67786"/>
                </a:lnTo>
                <a:lnTo>
                  <a:pt x="1197292" y="66834"/>
                </a:lnTo>
                <a:lnTo>
                  <a:pt x="1197292" y="27781"/>
                </a:lnTo>
                <a:lnTo>
                  <a:pt x="1191577" y="26829"/>
                </a:lnTo>
                <a:lnTo>
                  <a:pt x="1191577" y="23019"/>
                </a:lnTo>
                <a:lnTo>
                  <a:pt x="1204912" y="23019"/>
                </a:lnTo>
                <a:lnTo>
                  <a:pt x="1205865" y="31591"/>
                </a:lnTo>
                <a:cubicBezTo>
                  <a:pt x="1207770" y="26829"/>
                  <a:pt x="1213485" y="22066"/>
                  <a:pt x="1222057" y="22066"/>
                </a:cubicBezTo>
                <a:close/>
                <a:moveTo>
                  <a:pt x="1094422" y="22066"/>
                </a:moveTo>
                <a:cubicBezTo>
                  <a:pt x="1104899" y="22066"/>
                  <a:pt x="1112519" y="28734"/>
                  <a:pt x="1111566" y="43974"/>
                </a:cubicBezTo>
                <a:cubicBezTo>
                  <a:pt x="1111566" y="44926"/>
                  <a:pt x="1111566" y="46831"/>
                  <a:pt x="1111566" y="47784"/>
                </a:cubicBezTo>
                <a:lnTo>
                  <a:pt x="1082039" y="47784"/>
                </a:lnTo>
                <a:cubicBezTo>
                  <a:pt x="1082039" y="59214"/>
                  <a:pt x="1085849" y="66834"/>
                  <a:pt x="1095374" y="66834"/>
                </a:cubicBezTo>
                <a:cubicBezTo>
                  <a:pt x="1102041" y="66834"/>
                  <a:pt x="1104899" y="63976"/>
                  <a:pt x="1107757" y="58261"/>
                </a:cubicBezTo>
                <a:lnTo>
                  <a:pt x="1111566" y="60166"/>
                </a:lnTo>
                <a:cubicBezTo>
                  <a:pt x="1109662" y="67786"/>
                  <a:pt x="1102994" y="72549"/>
                  <a:pt x="1093469" y="72549"/>
                </a:cubicBezTo>
                <a:cubicBezTo>
                  <a:pt x="1079182" y="72549"/>
                  <a:pt x="1072514" y="62071"/>
                  <a:pt x="1072514" y="47784"/>
                </a:cubicBezTo>
                <a:cubicBezTo>
                  <a:pt x="1072514" y="31591"/>
                  <a:pt x="1082039" y="22066"/>
                  <a:pt x="1094422" y="22066"/>
                </a:cubicBezTo>
                <a:close/>
                <a:moveTo>
                  <a:pt x="1287780" y="19209"/>
                </a:moveTo>
                <a:cubicBezTo>
                  <a:pt x="1288733" y="19209"/>
                  <a:pt x="1289685" y="19209"/>
                  <a:pt x="1290637" y="20161"/>
                </a:cubicBezTo>
                <a:lnTo>
                  <a:pt x="1290637" y="27782"/>
                </a:lnTo>
                <a:lnTo>
                  <a:pt x="1282065" y="28734"/>
                </a:lnTo>
                <a:cubicBezTo>
                  <a:pt x="1284922" y="30639"/>
                  <a:pt x="1286828" y="34449"/>
                  <a:pt x="1286828" y="40164"/>
                </a:cubicBezTo>
                <a:cubicBezTo>
                  <a:pt x="1286828" y="50642"/>
                  <a:pt x="1278255" y="57309"/>
                  <a:pt x="1268730" y="57309"/>
                </a:cubicBezTo>
                <a:cubicBezTo>
                  <a:pt x="1265872" y="57309"/>
                  <a:pt x="1264920" y="56357"/>
                  <a:pt x="1263015" y="56357"/>
                </a:cubicBezTo>
                <a:cubicBezTo>
                  <a:pt x="1259205" y="59214"/>
                  <a:pt x="1258253" y="61119"/>
                  <a:pt x="1258253" y="62072"/>
                </a:cubicBezTo>
                <a:cubicBezTo>
                  <a:pt x="1258253" y="63977"/>
                  <a:pt x="1259205" y="63977"/>
                  <a:pt x="1262062" y="63977"/>
                </a:cubicBezTo>
                <a:lnTo>
                  <a:pt x="1270635" y="63977"/>
                </a:lnTo>
                <a:cubicBezTo>
                  <a:pt x="1282065" y="63977"/>
                  <a:pt x="1289685" y="64929"/>
                  <a:pt x="1289685" y="76359"/>
                </a:cubicBezTo>
                <a:cubicBezTo>
                  <a:pt x="1289685" y="85884"/>
                  <a:pt x="1283970" y="91599"/>
                  <a:pt x="1265872" y="91599"/>
                </a:cubicBezTo>
                <a:cubicBezTo>
                  <a:pt x="1251585" y="91599"/>
                  <a:pt x="1246822" y="87789"/>
                  <a:pt x="1245870" y="80169"/>
                </a:cubicBezTo>
                <a:cubicBezTo>
                  <a:pt x="1245870" y="75407"/>
                  <a:pt x="1249680" y="72549"/>
                  <a:pt x="1252537" y="70644"/>
                </a:cubicBezTo>
                <a:cubicBezTo>
                  <a:pt x="1250633" y="68739"/>
                  <a:pt x="1249680" y="66834"/>
                  <a:pt x="1249680" y="64929"/>
                </a:cubicBezTo>
                <a:cubicBezTo>
                  <a:pt x="1249680" y="60167"/>
                  <a:pt x="1253490" y="57309"/>
                  <a:pt x="1258253" y="53499"/>
                </a:cubicBezTo>
                <a:cubicBezTo>
                  <a:pt x="1252537" y="51594"/>
                  <a:pt x="1249680" y="45879"/>
                  <a:pt x="1249680" y="39212"/>
                </a:cubicBezTo>
                <a:cubicBezTo>
                  <a:pt x="1249680" y="29686"/>
                  <a:pt x="1256347" y="21114"/>
                  <a:pt x="1268730" y="21114"/>
                </a:cubicBezTo>
                <a:cubicBezTo>
                  <a:pt x="1273492" y="21114"/>
                  <a:pt x="1277303" y="22066"/>
                  <a:pt x="1279208" y="23972"/>
                </a:cubicBezTo>
                <a:cubicBezTo>
                  <a:pt x="1281112" y="22066"/>
                  <a:pt x="1284922" y="19209"/>
                  <a:pt x="1287780" y="19209"/>
                </a:cubicBezTo>
                <a:close/>
                <a:moveTo>
                  <a:pt x="874395" y="7779"/>
                </a:moveTo>
                <a:lnTo>
                  <a:pt x="874395" y="66834"/>
                </a:lnTo>
                <a:lnTo>
                  <a:pt x="878205" y="66834"/>
                </a:lnTo>
                <a:cubicBezTo>
                  <a:pt x="897255" y="66834"/>
                  <a:pt x="904875" y="55404"/>
                  <a:pt x="905827" y="36354"/>
                </a:cubicBezTo>
                <a:cubicBezTo>
                  <a:pt x="905827" y="13494"/>
                  <a:pt x="896302" y="7779"/>
                  <a:pt x="877252" y="7779"/>
                </a:cubicBezTo>
                <a:close/>
                <a:moveTo>
                  <a:pt x="857250" y="3016"/>
                </a:moveTo>
                <a:lnTo>
                  <a:pt x="880110" y="3016"/>
                </a:lnTo>
                <a:cubicBezTo>
                  <a:pt x="902970" y="3016"/>
                  <a:pt x="916305" y="11589"/>
                  <a:pt x="917258" y="36354"/>
                </a:cubicBezTo>
                <a:cubicBezTo>
                  <a:pt x="917258" y="63976"/>
                  <a:pt x="900113" y="71596"/>
                  <a:pt x="878205" y="71596"/>
                </a:cubicBezTo>
                <a:lnTo>
                  <a:pt x="857250" y="71596"/>
                </a:lnTo>
                <a:lnTo>
                  <a:pt x="857250" y="67786"/>
                </a:lnTo>
                <a:lnTo>
                  <a:pt x="864870" y="66834"/>
                </a:lnTo>
                <a:lnTo>
                  <a:pt x="864870" y="7779"/>
                </a:lnTo>
                <a:lnTo>
                  <a:pt x="857250" y="6826"/>
                </a:lnTo>
                <a:close/>
                <a:moveTo>
                  <a:pt x="624840" y="3016"/>
                </a:moveTo>
                <a:lnTo>
                  <a:pt x="662940" y="3016"/>
                </a:lnTo>
                <a:lnTo>
                  <a:pt x="681990" y="96361"/>
                </a:lnTo>
                <a:lnTo>
                  <a:pt x="730567" y="3016"/>
                </a:lnTo>
                <a:lnTo>
                  <a:pt x="768667" y="3016"/>
                </a:lnTo>
                <a:lnTo>
                  <a:pt x="771525" y="168751"/>
                </a:lnTo>
                <a:lnTo>
                  <a:pt x="730567" y="168751"/>
                </a:lnTo>
                <a:lnTo>
                  <a:pt x="730567" y="71596"/>
                </a:lnTo>
                <a:lnTo>
                  <a:pt x="681990" y="168751"/>
                </a:lnTo>
                <a:lnTo>
                  <a:pt x="660082" y="168751"/>
                </a:lnTo>
                <a:lnTo>
                  <a:pt x="642937" y="71596"/>
                </a:lnTo>
                <a:lnTo>
                  <a:pt x="614362" y="168751"/>
                </a:lnTo>
                <a:lnTo>
                  <a:pt x="572452" y="168751"/>
                </a:lnTo>
                <a:close/>
                <a:moveTo>
                  <a:pt x="188595" y="3016"/>
                </a:moveTo>
                <a:lnTo>
                  <a:pt x="306705" y="3016"/>
                </a:lnTo>
                <a:lnTo>
                  <a:pt x="300990" y="42069"/>
                </a:lnTo>
                <a:lnTo>
                  <a:pt x="182880" y="42069"/>
                </a:lnTo>
                <a:close/>
                <a:moveTo>
                  <a:pt x="79058" y="3016"/>
                </a:moveTo>
                <a:lnTo>
                  <a:pt x="124778" y="3016"/>
                </a:lnTo>
                <a:lnTo>
                  <a:pt x="161925" y="168751"/>
                </a:lnTo>
                <a:lnTo>
                  <a:pt x="121920" y="168751"/>
                </a:lnTo>
                <a:lnTo>
                  <a:pt x="115253" y="136366"/>
                </a:lnTo>
                <a:lnTo>
                  <a:pt x="55245" y="136366"/>
                </a:lnTo>
                <a:lnTo>
                  <a:pt x="41910" y="168751"/>
                </a:lnTo>
                <a:lnTo>
                  <a:pt x="0" y="168751"/>
                </a:lnTo>
                <a:close/>
                <a:moveTo>
                  <a:pt x="1175385" y="2064"/>
                </a:moveTo>
                <a:cubicBezTo>
                  <a:pt x="1179195" y="2064"/>
                  <a:pt x="1182052" y="3017"/>
                  <a:pt x="1182052" y="7779"/>
                </a:cubicBezTo>
                <a:cubicBezTo>
                  <a:pt x="1182052" y="11589"/>
                  <a:pt x="1180147" y="13494"/>
                  <a:pt x="1176337" y="13494"/>
                </a:cubicBezTo>
                <a:cubicBezTo>
                  <a:pt x="1171575" y="13494"/>
                  <a:pt x="1169670" y="10637"/>
                  <a:pt x="1169670" y="7779"/>
                </a:cubicBezTo>
                <a:cubicBezTo>
                  <a:pt x="1169670" y="4922"/>
                  <a:pt x="1171575" y="2064"/>
                  <a:pt x="1175385" y="2064"/>
                </a:cubicBezTo>
                <a:close/>
                <a:moveTo>
                  <a:pt x="1009650" y="2064"/>
                </a:moveTo>
                <a:cubicBezTo>
                  <a:pt x="1013460" y="2064"/>
                  <a:pt x="1016317" y="3017"/>
                  <a:pt x="1016317" y="7779"/>
                </a:cubicBezTo>
                <a:cubicBezTo>
                  <a:pt x="1016317" y="11589"/>
                  <a:pt x="1014412" y="13494"/>
                  <a:pt x="1010602" y="13494"/>
                </a:cubicBezTo>
                <a:cubicBezTo>
                  <a:pt x="1005840" y="13494"/>
                  <a:pt x="1004887" y="10637"/>
                  <a:pt x="1003935" y="7779"/>
                </a:cubicBezTo>
                <a:cubicBezTo>
                  <a:pt x="1003935" y="4922"/>
                  <a:pt x="1005840" y="2064"/>
                  <a:pt x="1009650" y="2064"/>
                </a:cubicBezTo>
                <a:close/>
                <a:moveTo>
                  <a:pt x="384810" y="1111"/>
                </a:moveTo>
                <a:cubicBezTo>
                  <a:pt x="402907" y="1111"/>
                  <a:pt x="416242" y="4921"/>
                  <a:pt x="433387" y="14446"/>
                </a:cubicBezTo>
                <a:lnTo>
                  <a:pt x="425767" y="53499"/>
                </a:lnTo>
                <a:cubicBezTo>
                  <a:pt x="414337" y="44926"/>
                  <a:pt x="402907" y="40164"/>
                  <a:pt x="388620" y="40164"/>
                </a:cubicBezTo>
                <a:cubicBezTo>
                  <a:pt x="360045" y="40164"/>
                  <a:pt x="338137" y="60166"/>
                  <a:pt x="337185" y="87789"/>
                </a:cubicBezTo>
                <a:cubicBezTo>
                  <a:pt x="336232" y="114459"/>
                  <a:pt x="354330" y="131604"/>
                  <a:pt x="380047" y="132556"/>
                </a:cubicBezTo>
                <a:cubicBezTo>
                  <a:pt x="388620" y="132556"/>
                  <a:pt x="404812" y="131604"/>
                  <a:pt x="416242" y="126841"/>
                </a:cubicBezTo>
                <a:lnTo>
                  <a:pt x="410527" y="166846"/>
                </a:lnTo>
                <a:cubicBezTo>
                  <a:pt x="399097" y="171609"/>
                  <a:pt x="381952" y="172561"/>
                  <a:pt x="373380" y="172561"/>
                </a:cubicBezTo>
                <a:cubicBezTo>
                  <a:pt x="325755" y="172561"/>
                  <a:pt x="293370" y="139224"/>
                  <a:pt x="295275" y="90646"/>
                </a:cubicBezTo>
                <a:cubicBezTo>
                  <a:pt x="296227" y="41116"/>
                  <a:pt x="336232" y="1111"/>
                  <a:pt x="384810" y="1111"/>
                </a:cubicBezTo>
                <a:close/>
                <a:moveTo>
                  <a:pt x="968692" y="159"/>
                </a:moveTo>
                <a:lnTo>
                  <a:pt x="984885" y="159"/>
                </a:lnTo>
                <a:lnTo>
                  <a:pt x="984885" y="66834"/>
                </a:lnTo>
                <a:lnTo>
                  <a:pt x="992505" y="67787"/>
                </a:lnTo>
                <a:lnTo>
                  <a:pt x="992505" y="71597"/>
                </a:lnTo>
                <a:lnTo>
                  <a:pt x="968692" y="71597"/>
                </a:lnTo>
                <a:lnTo>
                  <a:pt x="968692" y="67787"/>
                </a:lnTo>
                <a:lnTo>
                  <a:pt x="975360" y="66834"/>
                </a:lnTo>
                <a:lnTo>
                  <a:pt x="975360" y="4922"/>
                </a:lnTo>
                <a:lnTo>
                  <a:pt x="968692" y="3969"/>
                </a:lnTo>
                <a:close/>
                <a:moveTo>
                  <a:pt x="517207" y="158"/>
                </a:moveTo>
                <a:cubicBezTo>
                  <a:pt x="561975" y="3968"/>
                  <a:pt x="590550" y="39211"/>
                  <a:pt x="584835" y="86836"/>
                </a:cubicBezTo>
                <a:cubicBezTo>
                  <a:pt x="580073" y="136366"/>
                  <a:pt x="539115" y="172561"/>
                  <a:pt x="493395" y="169703"/>
                </a:cubicBezTo>
                <a:cubicBezTo>
                  <a:pt x="448627" y="166846"/>
                  <a:pt x="421005" y="130651"/>
                  <a:pt x="425767" y="83026"/>
                </a:cubicBezTo>
                <a:cubicBezTo>
                  <a:pt x="430530" y="33496"/>
                  <a:pt x="471487" y="-2699"/>
                  <a:pt x="517207" y="15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1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2 Logo Clo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0D1DA7C-EBB7-4573-874F-0F88E1514C22}"/>
              </a:ext>
            </a:extLst>
          </p:cNvPr>
          <p:cNvSpPr/>
          <p:nvPr userDrawn="1"/>
        </p:nvSpPr>
        <p:spPr>
          <a:xfrm>
            <a:off x="3345603" y="3082973"/>
            <a:ext cx="5500795" cy="692054"/>
          </a:xfrm>
          <a:custGeom>
            <a:avLst/>
            <a:gdLst>
              <a:gd name="connsiteX0" fmla="*/ 169544 w 1371600"/>
              <a:gd name="connsiteY0" fmla="*/ 129699 h 172561"/>
              <a:gd name="connsiteX1" fmla="*/ 286702 w 1371600"/>
              <a:gd name="connsiteY1" fmla="*/ 129699 h 172561"/>
              <a:gd name="connsiteX2" fmla="*/ 280987 w 1371600"/>
              <a:gd name="connsiteY2" fmla="*/ 168752 h 172561"/>
              <a:gd name="connsiteX3" fmla="*/ 162877 w 1371600"/>
              <a:gd name="connsiteY3" fmla="*/ 168752 h 172561"/>
              <a:gd name="connsiteX4" fmla="*/ 1343977 w 1371600"/>
              <a:gd name="connsiteY4" fmla="*/ 124936 h 172561"/>
              <a:gd name="connsiteX5" fmla="*/ 1331595 w 1371600"/>
              <a:gd name="connsiteY5" fmla="*/ 144938 h 172561"/>
              <a:gd name="connsiteX6" fmla="*/ 1343025 w 1371600"/>
              <a:gd name="connsiteY6" fmla="*/ 163989 h 172561"/>
              <a:gd name="connsiteX7" fmla="*/ 1355407 w 1371600"/>
              <a:gd name="connsiteY7" fmla="*/ 151606 h 172561"/>
              <a:gd name="connsiteX8" fmla="*/ 1355407 w 1371600"/>
              <a:gd name="connsiteY8" fmla="*/ 136366 h 172561"/>
              <a:gd name="connsiteX9" fmla="*/ 1343977 w 1371600"/>
              <a:gd name="connsiteY9" fmla="*/ 124936 h 172561"/>
              <a:gd name="connsiteX10" fmla="*/ 884872 w 1371600"/>
              <a:gd name="connsiteY10" fmla="*/ 124936 h 172561"/>
              <a:gd name="connsiteX11" fmla="*/ 872489 w 1371600"/>
              <a:gd name="connsiteY11" fmla="*/ 138271 h 172561"/>
              <a:gd name="connsiteX12" fmla="*/ 872489 w 1371600"/>
              <a:gd name="connsiteY12" fmla="*/ 152558 h 172561"/>
              <a:gd name="connsiteX13" fmla="*/ 883920 w 1371600"/>
              <a:gd name="connsiteY13" fmla="*/ 164941 h 172561"/>
              <a:gd name="connsiteX14" fmla="*/ 895349 w 1371600"/>
              <a:gd name="connsiteY14" fmla="*/ 143986 h 172561"/>
              <a:gd name="connsiteX15" fmla="*/ 884872 w 1371600"/>
              <a:gd name="connsiteY15" fmla="*/ 124936 h 172561"/>
              <a:gd name="connsiteX16" fmla="*/ 1227772 w 1371600"/>
              <a:gd name="connsiteY16" fmla="*/ 123984 h 172561"/>
              <a:gd name="connsiteX17" fmla="*/ 1216342 w 1371600"/>
              <a:gd name="connsiteY17" fmla="*/ 143986 h 172561"/>
              <a:gd name="connsiteX18" fmla="*/ 1227772 w 1371600"/>
              <a:gd name="connsiteY18" fmla="*/ 164941 h 172561"/>
              <a:gd name="connsiteX19" fmla="*/ 1239202 w 1371600"/>
              <a:gd name="connsiteY19" fmla="*/ 144938 h 172561"/>
              <a:gd name="connsiteX20" fmla="*/ 1227772 w 1371600"/>
              <a:gd name="connsiteY20" fmla="*/ 123984 h 172561"/>
              <a:gd name="connsiteX21" fmla="*/ 1048702 w 1371600"/>
              <a:gd name="connsiteY21" fmla="*/ 123984 h 172561"/>
              <a:gd name="connsiteX22" fmla="*/ 1037272 w 1371600"/>
              <a:gd name="connsiteY22" fmla="*/ 139224 h 172561"/>
              <a:gd name="connsiteX23" fmla="*/ 1058227 w 1371600"/>
              <a:gd name="connsiteY23" fmla="*/ 139224 h 172561"/>
              <a:gd name="connsiteX24" fmla="*/ 1058227 w 1371600"/>
              <a:gd name="connsiteY24" fmla="*/ 137318 h 172561"/>
              <a:gd name="connsiteX25" fmla="*/ 1048702 w 1371600"/>
              <a:gd name="connsiteY25" fmla="*/ 123984 h 172561"/>
              <a:gd name="connsiteX26" fmla="*/ 933450 w 1371600"/>
              <a:gd name="connsiteY26" fmla="*/ 123984 h 172561"/>
              <a:gd name="connsiteX27" fmla="*/ 922020 w 1371600"/>
              <a:gd name="connsiteY27" fmla="*/ 139224 h 172561"/>
              <a:gd name="connsiteX28" fmla="*/ 942975 w 1371600"/>
              <a:gd name="connsiteY28" fmla="*/ 139224 h 172561"/>
              <a:gd name="connsiteX29" fmla="*/ 942975 w 1371600"/>
              <a:gd name="connsiteY29" fmla="*/ 137318 h 172561"/>
              <a:gd name="connsiteX30" fmla="*/ 933450 w 1371600"/>
              <a:gd name="connsiteY30" fmla="*/ 123984 h 172561"/>
              <a:gd name="connsiteX31" fmla="*/ 1131570 w 1371600"/>
              <a:gd name="connsiteY31" fmla="*/ 120174 h 172561"/>
              <a:gd name="connsiteX32" fmla="*/ 1151572 w 1371600"/>
              <a:gd name="connsiteY32" fmla="*/ 120174 h 172561"/>
              <a:gd name="connsiteX33" fmla="*/ 1151572 w 1371600"/>
              <a:gd name="connsiteY33" fmla="*/ 123984 h 172561"/>
              <a:gd name="connsiteX34" fmla="*/ 1145858 w 1371600"/>
              <a:gd name="connsiteY34" fmla="*/ 123984 h 172561"/>
              <a:gd name="connsiteX35" fmla="*/ 1156335 w 1371600"/>
              <a:gd name="connsiteY35" fmla="*/ 159227 h 172561"/>
              <a:gd name="connsiteX36" fmla="*/ 1165860 w 1371600"/>
              <a:gd name="connsiteY36" fmla="*/ 132556 h 172561"/>
              <a:gd name="connsiteX37" fmla="*/ 1163002 w 1371600"/>
              <a:gd name="connsiteY37" fmla="*/ 123984 h 172561"/>
              <a:gd name="connsiteX38" fmla="*/ 1159192 w 1371600"/>
              <a:gd name="connsiteY38" fmla="*/ 123984 h 172561"/>
              <a:gd name="connsiteX39" fmla="*/ 1159192 w 1371600"/>
              <a:gd name="connsiteY39" fmla="*/ 120174 h 172561"/>
              <a:gd name="connsiteX40" fmla="*/ 1177290 w 1371600"/>
              <a:gd name="connsiteY40" fmla="*/ 120174 h 172561"/>
              <a:gd name="connsiteX41" fmla="*/ 1177290 w 1371600"/>
              <a:gd name="connsiteY41" fmla="*/ 123984 h 172561"/>
              <a:gd name="connsiteX42" fmla="*/ 1172527 w 1371600"/>
              <a:gd name="connsiteY42" fmla="*/ 123984 h 172561"/>
              <a:gd name="connsiteX43" fmla="*/ 1183958 w 1371600"/>
              <a:gd name="connsiteY43" fmla="*/ 159227 h 172561"/>
              <a:gd name="connsiteX44" fmla="*/ 1193483 w 1371600"/>
              <a:gd name="connsiteY44" fmla="*/ 123984 h 172561"/>
              <a:gd name="connsiteX45" fmla="*/ 1186815 w 1371600"/>
              <a:gd name="connsiteY45" fmla="*/ 123984 h 172561"/>
              <a:gd name="connsiteX46" fmla="*/ 1186815 w 1371600"/>
              <a:gd name="connsiteY46" fmla="*/ 120174 h 172561"/>
              <a:gd name="connsiteX47" fmla="*/ 1203960 w 1371600"/>
              <a:gd name="connsiteY47" fmla="*/ 120174 h 172561"/>
              <a:gd name="connsiteX48" fmla="*/ 1203960 w 1371600"/>
              <a:gd name="connsiteY48" fmla="*/ 123984 h 172561"/>
              <a:gd name="connsiteX49" fmla="*/ 1199197 w 1371600"/>
              <a:gd name="connsiteY49" fmla="*/ 123984 h 172561"/>
              <a:gd name="connsiteX50" fmla="*/ 1185862 w 1371600"/>
              <a:gd name="connsiteY50" fmla="*/ 168752 h 172561"/>
              <a:gd name="connsiteX51" fmla="*/ 1179195 w 1371600"/>
              <a:gd name="connsiteY51" fmla="*/ 168752 h 172561"/>
              <a:gd name="connsiteX52" fmla="*/ 1168717 w 1371600"/>
              <a:gd name="connsiteY52" fmla="*/ 140176 h 172561"/>
              <a:gd name="connsiteX53" fmla="*/ 1167765 w 1371600"/>
              <a:gd name="connsiteY53" fmla="*/ 140176 h 172561"/>
              <a:gd name="connsiteX54" fmla="*/ 1157287 w 1371600"/>
              <a:gd name="connsiteY54" fmla="*/ 168752 h 172561"/>
              <a:gd name="connsiteX55" fmla="*/ 1150620 w 1371600"/>
              <a:gd name="connsiteY55" fmla="*/ 168752 h 172561"/>
              <a:gd name="connsiteX56" fmla="*/ 1135380 w 1371600"/>
              <a:gd name="connsiteY56" fmla="*/ 123984 h 172561"/>
              <a:gd name="connsiteX57" fmla="*/ 1131570 w 1371600"/>
              <a:gd name="connsiteY57" fmla="*/ 123984 h 172561"/>
              <a:gd name="connsiteX58" fmla="*/ 1283017 w 1371600"/>
              <a:gd name="connsiteY58" fmla="*/ 119221 h 172561"/>
              <a:gd name="connsiteX59" fmla="*/ 1292542 w 1371600"/>
              <a:gd name="connsiteY59" fmla="*/ 127793 h 172561"/>
              <a:gd name="connsiteX60" fmla="*/ 1285875 w 1371600"/>
              <a:gd name="connsiteY60" fmla="*/ 135413 h 172561"/>
              <a:gd name="connsiteX61" fmla="*/ 1280159 w 1371600"/>
              <a:gd name="connsiteY61" fmla="*/ 128746 h 172561"/>
              <a:gd name="connsiteX62" fmla="*/ 1283017 w 1371600"/>
              <a:gd name="connsiteY62" fmla="*/ 127793 h 172561"/>
              <a:gd name="connsiteX63" fmla="*/ 1283017 w 1371600"/>
              <a:gd name="connsiteY63" fmla="*/ 126841 h 172561"/>
              <a:gd name="connsiteX64" fmla="*/ 1280159 w 1371600"/>
              <a:gd name="connsiteY64" fmla="*/ 124936 h 172561"/>
              <a:gd name="connsiteX65" fmla="*/ 1269682 w 1371600"/>
              <a:gd name="connsiteY65" fmla="*/ 137318 h 172561"/>
              <a:gd name="connsiteX66" fmla="*/ 1269682 w 1371600"/>
              <a:gd name="connsiteY66" fmla="*/ 163989 h 172561"/>
              <a:gd name="connsiteX67" fmla="*/ 1280159 w 1371600"/>
              <a:gd name="connsiteY67" fmla="*/ 164941 h 172561"/>
              <a:gd name="connsiteX68" fmla="*/ 1280159 w 1371600"/>
              <a:gd name="connsiteY68" fmla="*/ 168751 h 172561"/>
              <a:gd name="connsiteX69" fmla="*/ 1254442 w 1371600"/>
              <a:gd name="connsiteY69" fmla="*/ 168751 h 172561"/>
              <a:gd name="connsiteX70" fmla="*/ 1254442 w 1371600"/>
              <a:gd name="connsiteY70" fmla="*/ 164941 h 172561"/>
              <a:gd name="connsiteX71" fmla="*/ 1260157 w 1371600"/>
              <a:gd name="connsiteY71" fmla="*/ 163989 h 172561"/>
              <a:gd name="connsiteX72" fmla="*/ 1260157 w 1371600"/>
              <a:gd name="connsiteY72" fmla="*/ 124936 h 172561"/>
              <a:gd name="connsiteX73" fmla="*/ 1254442 w 1371600"/>
              <a:gd name="connsiteY73" fmla="*/ 123984 h 172561"/>
              <a:gd name="connsiteX74" fmla="*/ 1254442 w 1371600"/>
              <a:gd name="connsiteY74" fmla="*/ 120174 h 172561"/>
              <a:gd name="connsiteX75" fmla="*/ 1268730 w 1371600"/>
              <a:gd name="connsiteY75" fmla="*/ 120174 h 172561"/>
              <a:gd name="connsiteX76" fmla="*/ 1269682 w 1371600"/>
              <a:gd name="connsiteY76" fmla="*/ 127793 h 172561"/>
              <a:gd name="connsiteX77" fmla="*/ 1283017 w 1371600"/>
              <a:gd name="connsiteY77" fmla="*/ 119221 h 172561"/>
              <a:gd name="connsiteX78" fmla="*/ 1228725 w 1371600"/>
              <a:gd name="connsiteY78" fmla="*/ 119221 h 172561"/>
              <a:gd name="connsiteX79" fmla="*/ 1250632 w 1371600"/>
              <a:gd name="connsiteY79" fmla="*/ 143986 h 172561"/>
              <a:gd name="connsiteX80" fmla="*/ 1228725 w 1371600"/>
              <a:gd name="connsiteY80" fmla="*/ 169703 h 172561"/>
              <a:gd name="connsiteX81" fmla="*/ 1206817 w 1371600"/>
              <a:gd name="connsiteY81" fmla="*/ 144938 h 172561"/>
              <a:gd name="connsiteX82" fmla="*/ 1228725 w 1371600"/>
              <a:gd name="connsiteY82" fmla="*/ 119221 h 172561"/>
              <a:gd name="connsiteX83" fmla="*/ 1101089 w 1371600"/>
              <a:gd name="connsiteY83" fmla="*/ 119221 h 172561"/>
              <a:gd name="connsiteX84" fmla="*/ 1109662 w 1371600"/>
              <a:gd name="connsiteY84" fmla="*/ 127793 h 172561"/>
              <a:gd name="connsiteX85" fmla="*/ 1102994 w 1371600"/>
              <a:gd name="connsiteY85" fmla="*/ 135413 h 172561"/>
              <a:gd name="connsiteX86" fmla="*/ 1097279 w 1371600"/>
              <a:gd name="connsiteY86" fmla="*/ 128746 h 172561"/>
              <a:gd name="connsiteX87" fmla="*/ 1100137 w 1371600"/>
              <a:gd name="connsiteY87" fmla="*/ 127793 h 172561"/>
              <a:gd name="connsiteX88" fmla="*/ 1100137 w 1371600"/>
              <a:gd name="connsiteY88" fmla="*/ 126841 h 172561"/>
              <a:gd name="connsiteX89" fmla="*/ 1097279 w 1371600"/>
              <a:gd name="connsiteY89" fmla="*/ 124936 h 172561"/>
              <a:gd name="connsiteX90" fmla="*/ 1087754 w 1371600"/>
              <a:gd name="connsiteY90" fmla="*/ 137318 h 172561"/>
              <a:gd name="connsiteX91" fmla="*/ 1087754 w 1371600"/>
              <a:gd name="connsiteY91" fmla="*/ 163989 h 172561"/>
              <a:gd name="connsiteX92" fmla="*/ 1098232 w 1371600"/>
              <a:gd name="connsiteY92" fmla="*/ 164941 h 172561"/>
              <a:gd name="connsiteX93" fmla="*/ 1098232 w 1371600"/>
              <a:gd name="connsiteY93" fmla="*/ 168751 h 172561"/>
              <a:gd name="connsiteX94" fmla="*/ 1072514 w 1371600"/>
              <a:gd name="connsiteY94" fmla="*/ 168751 h 172561"/>
              <a:gd name="connsiteX95" fmla="*/ 1072514 w 1371600"/>
              <a:gd name="connsiteY95" fmla="*/ 164941 h 172561"/>
              <a:gd name="connsiteX96" fmla="*/ 1078229 w 1371600"/>
              <a:gd name="connsiteY96" fmla="*/ 163989 h 172561"/>
              <a:gd name="connsiteX97" fmla="*/ 1078229 w 1371600"/>
              <a:gd name="connsiteY97" fmla="*/ 124936 h 172561"/>
              <a:gd name="connsiteX98" fmla="*/ 1072514 w 1371600"/>
              <a:gd name="connsiteY98" fmla="*/ 123984 h 172561"/>
              <a:gd name="connsiteX99" fmla="*/ 1072514 w 1371600"/>
              <a:gd name="connsiteY99" fmla="*/ 120174 h 172561"/>
              <a:gd name="connsiteX100" fmla="*/ 1086802 w 1371600"/>
              <a:gd name="connsiteY100" fmla="*/ 120174 h 172561"/>
              <a:gd name="connsiteX101" fmla="*/ 1087754 w 1371600"/>
              <a:gd name="connsiteY101" fmla="*/ 127793 h 172561"/>
              <a:gd name="connsiteX102" fmla="*/ 1101089 w 1371600"/>
              <a:gd name="connsiteY102" fmla="*/ 119221 h 172561"/>
              <a:gd name="connsiteX103" fmla="*/ 1048702 w 1371600"/>
              <a:gd name="connsiteY103" fmla="*/ 119221 h 172561"/>
              <a:gd name="connsiteX104" fmla="*/ 1065847 w 1371600"/>
              <a:gd name="connsiteY104" fmla="*/ 141129 h 172561"/>
              <a:gd name="connsiteX105" fmla="*/ 1065847 w 1371600"/>
              <a:gd name="connsiteY105" fmla="*/ 144938 h 172561"/>
              <a:gd name="connsiteX106" fmla="*/ 1036320 w 1371600"/>
              <a:gd name="connsiteY106" fmla="*/ 144938 h 172561"/>
              <a:gd name="connsiteX107" fmla="*/ 1049655 w 1371600"/>
              <a:gd name="connsiteY107" fmla="*/ 163989 h 172561"/>
              <a:gd name="connsiteX108" fmla="*/ 1062037 w 1371600"/>
              <a:gd name="connsiteY108" fmla="*/ 155416 h 172561"/>
              <a:gd name="connsiteX109" fmla="*/ 1065847 w 1371600"/>
              <a:gd name="connsiteY109" fmla="*/ 157321 h 172561"/>
              <a:gd name="connsiteX110" fmla="*/ 1047750 w 1371600"/>
              <a:gd name="connsiteY110" fmla="*/ 169703 h 172561"/>
              <a:gd name="connsiteX111" fmla="*/ 1026795 w 1371600"/>
              <a:gd name="connsiteY111" fmla="*/ 144938 h 172561"/>
              <a:gd name="connsiteX112" fmla="*/ 1048702 w 1371600"/>
              <a:gd name="connsiteY112" fmla="*/ 119221 h 172561"/>
              <a:gd name="connsiteX113" fmla="*/ 934402 w 1371600"/>
              <a:gd name="connsiteY113" fmla="*/ 119221 h 172561"/>
              <a:gd name="connsiteX114" fmla="*/ 951547 w 1371600"/>
              <a:gd name="connsiteY114" fmla="*/ 141129 h 172561"/>
              <a:gd name="connsiteX115" fmla="*/ 951547 w 1371600"/>
              <a:gd name="connsiteY115" fmla="*/ 144938 h 172561"/>
              <a:gd name="connsiteX116" fmla="*/ 922020 w 1371600"/>
              <a:gd name="connsiteY116" fmla="*/ 144938 h 172561"/>
              <a:gd name="connsiteX117" fmla="*/ 935355 w 1371600"/>
              <a:gd name="connsiteY117" fmla="*/ 163989 h 172561"/>
              <a:gd name="connsiteX118" fmla="*/ 947737 w 1371600"/>
              <a:gd name="connsiteY118" fmla="*/ 155416 h 172561"/>
              <a:gd name="connsiteX119" fmla="*/ 951547 w 1371600"/>
              <a:gd name="connsiteY119" fmla="*/ 157321 h 172561"/>
              <a:gd name="connsiteX120" fmla="*/ 933450 w 1371600"/>
              <a:gd name="connsiteY120" fmla="*/ 169703 h 172561"/>
              <a:gd name="connsiteX121" fmla="*/ 912495 w 1371600"/>
              <a:gd name="connsiteY121" fmla="*/ 144938 h 172561"/>
              <a:gd name="connsiteX122" fmla="*/ 934402 w 1371600"/>
              <a:gd name="connsiteY122" fmla="*/ 119221 h 172561"/>
              <a:gd name="connsiteX123" fmla="*/ 971549 w 1371600"/>
              <a:gd name="connsiteY123" fmla="*/ 105886 h 172561"/>
              <a:gd name="connsiteX124" fmla="*/ 974407 w 1371600"/>
              <a:gd name="connsiteY124" fmla="*/ 105886 h 172561"/>
              <a:gd name="connsiteX125" fmla="*/ 974407 w 1371600"/>
              <a:gd name="connsiteY125" fmla="*/ 120174 h 172561"/>
              <a:gd name="connsiteX126" fmla="*/ 997266 w 1371600"/>
              <a:gd name="connsiteY126" fmla="*/ 120174 h 172561"/>
              <a:gd name="connsiteX127" fmla="*/ 997266 w 1371600"/>
              <a:gd name="connsiteY127" fmla="*/ 107791 h 172561"/>
              <a:gd name="connsiteX128" fmla="*/ 1003934 w 1371600"/>
              <a:gd name="connsiteY128" fmla="*/ 105886 h 172561"/>
              <a:gd name="connsiteX129" fmla="*/ 1005839 w 1371600"/>
              <a:gd name="connsiteY129" fmla="*/ 105886 h 172561"/>
              <a:gd name="connsiteX130" fmla="*/ 1005839 w 1371600"/>
              <a:gd name="connsiteY130" fmla="*/ 120174 h 172561"/>
              <a:gd name="connsiteX131" fmla="*/ 1016316 w 1371600"/>
              <a:gd name="connsiteY131" fmla="*/ 120174 h 172561"/>
              <a:gd name="connsiteX132" fmla="*/ 1016316 w 1371600"/>
              <a:gd name="connsiteY132" fmla="*/ 124936 h 172561"/>
              <a:gd name="connsiteX133" fmla="*/ 1005839 w 1371600"/>
              <a:gd name="connsiteY133" fmla="*/ 124936 h 172561"/>
              <a:gd name="connsiteX134" fmla="*/ 1005839 w 1371600"/>
              <a:gd name="connsiteY134" fmla="*/ 156368 h 172561"/>
              <a:gd name="connsiteX135" fmla="*/ 1010602 w 1371600"/>
              <a:gd name="connsiteY135" fmla="*/ 163989 h 172561"/>
              <a:gd name="connsiteX136" fmla="*/ 1017269 w 1371600"/>
              <a:gd name="connsiteY136" fmla="*/ 156368 h 172561"/>
              <a:gd name="connsiteX137" fmla="*/ 1021079 w 1371600"/>
              <a:gd name="connsiteY137" fmla="*/ 157321 h 172561"/>
              <a:gd name="connsiteX138" fmla="*/ 1007744 w 1371600"/>
              <a:gd name="connsiteY138" fmla="*/ 169703 h 172561"/>
              <a:gd name="connsiteX139" fmla="*/ 996314 w 1371600"/>
              <a:gd name="connsiteY139" fmla="*/ 158274 h 172561"/>
              <a:gd name="connsiteX140" fmla="*/ 996314 w 1371600"/>
              <a:gd name="connsiteY140" fmla="*/ 124936 h 172561"/>
              <a:gd name="connsiteX141" fmla="*/ 973454 w 1371600"/>
              <a:gd name="connsiteY141" fmla="*/ 124936 h 172561"/>
              <a:gd name="connsiteX142" fmla="*/ 973454 w 1371600"/>
              <a:gd name="connsiteY142" fmla="*/ 156368 h 172561"/>
              <a:gd name="connsiteX143" fmla="*/ 978216 w 1371600"/>
              <a:gd name="connsiteY143" fmla="*/ 163989 h 172561"/>
              <a:gd name="connsiteX144" fmla="*/ 985837 w 1371600"/>
              <a:gd name="connsiteY144" fmla="*/ 156368 h 172561"/>
              <a:gd name="connsiteX145" fmla="*/ 989647 w 1371600"/>
              <a:gd name="connsiteY145" fmla="*/ 157321 h 172561"/>
              <a:gd name="connsiteX146" fmla="*/ 976312 w 1371600"/>
              <a:gd name="connsiteY146" fmla="*/ 169703 h 172561"/>
              <a:gd name="connsiteX147" fmla="*/ 964882 w 1371600"/>
              <a:gd name="connsiteY147" fmla="*/ 158274 h 172561"/>
              <a:gd name="connsiteX148" fmla="*/ 964882 w 1371600"/>
              <a:gd name="connsiteY148" fmla="*/ 124936 h 172561"/>
              <a:gd name="connsiteX149" fmla="*/ 958214 w 1371600"/>
              <a:gd name="connsiteY149" fmla="*/ 124936 h 172561"/>
              <a:gd name="connsiteX150" fmla="*/ 958214 w 1371600"/>
              <a:gd name="connsiteY150" fmla="*/ 120174 h 172561"/>
              <a:gd name="connsiteX151" fmla="*/ 964882 w 1371600"/>
              <a:gd name="connsiteY151" fmla="*/ 120174 h 172561"/>
              <a:gd name="connsiteX152" fmla="*/ 964882 w 1371600"/>
              <a:gd name="connsiteY152" fmla="*/ 107791 h 172561"/>
              <a:gd name="connsiteX153" fmla="*/ 1348740 w 1371600"/>
              <a:gd name="connsiteY153" fmla="*/ 96361 h 172561"/>
              <a:gd name="connsiteX154" fmla="*/ 1364932 w 1371600"/>
              <a:gd name="connsiteY154" fmla="*/ 96361 h 172561"/>
              <a:gd name="connsiteX155" fmla="*/ 1364932 w 1371600"/>
              <a:gd name="connsiteY155" fmla="*/ 163989 h 172561"/>
              <a:gd name="connsiteX156" fmla="*/ 1371600 w 1371600"/>
              <a:gd name="connsiteY156" fmla="*/ 163989 h 172561"/>
              <a:gd name="connsiteX157" fmla="*/ 1371600 w 1371600"/>
              <a:gd name="connsiteY157" fmla="*/ 167799 h 172561"/>
              <a:gd name="connsiteX158" fmla="*/ 1357312 w 1371600"/>
              <a:gd name="connsiteY158" fmla="*/ 167799 h 172561"/>
              <a:gd name="connsiteX159" fmla="*/ 1356360 w 1371600"/>
              <a:gd name="connsiteY159" fmla="*/ 160178 h 172561"/>
              <a:gd name="connsiteX160" fmla="*/ 1341120 w 1371600"/>
              <a:gd name="connsiteY160" fmla="*/ 168751 h 172561"/>
              <a:gd name="connsiteX161" fmla="*/ 1323022 w 1371600"/>
              <a:gd name="connsiteY161" fmla="*/ 143986 h 172561"/>
              <a:gd name="connsiteX162" fmla="*/ 1343025 w 1371600"/>
              <a:gd name="connsiteY162" fmla="*/ 118268 h 172561"/>
              <a:gd name="connsiteX163" fmla="*/ 1356360 w 1371600"/>
              <a:gd name="connsiteY163" fmla="*/ 123983 h 172561"/>
              <a:gd name="connsiteX164" fmla="*/ 1356360 w 1371600"/>
              <a:gd name="connsiteY164" fmla="*/ 101124 h 172561"/>
              <a:gd name="connsiteX165" fmla="*/ 1348740 w 1371600"/>
              <a:gd name="connsiteY165" fmla="*/ 100171 h 172561"/>
              <a:gd name="connsiteX166" fmla="*/ 1295400 w 1371600"/>
              <a:gd name="connsiteY166" fmla="*/ 96361 h 172561"/>
              <a:gd name="connsiteX167" fmla="*/ 1311592 w 1371600"/>
              <a:gd name="connsiteY167" fmla="*/ 96361 h 172561"/>
              <a:gd name="connsiteX168" fmla="*/ 1311592 w 1371600"/>
              <a:gd name="connsiteY168" fmla="*/ 163989 h 172561"/>
              <a:gd name="connsiteX169" fmla="*/ 1318260 w 1371600"/>
              <a:gd name="connsiteY169" fmla="*/ 164941 h 172561"/>
              <a:gd name="connsiteX170" fmla="*/ 1318260 w 1371600"/>
              <a:gd name="connsiteY170" fmla="*/ 168751 h 172561"/>
              <a:gd name="connsiteX171" fmla="*/ 1295400 w 1371600"/>
              <a:gd name="connsiteY171" fmla="*/ 168751 h 172561"/>
              <a:gd name="connsiteX172" fmla="*/ 1295400 w 1371600"/>
              <a:gd name="connsiteY172" fmla="*/ 164941 h 172561"/>
              <a:gd name="connsiteX173" fmla="*/ 1302067 w 1371600"/>
              <a:gd name="connsiteY173" fmla="*/ 163989 h 172561"/>
              <a:gd name="connsiteX174" fmla="*/ 1302067 w 1371600"/>
              <a:gd name="connsiteY174" fmla="*/ 101124 h 172561"/>
              <a:gd name="connsiteX175" fmla="*/ 1295400 w 1371600"/>
              <a:gd name="connsiteY175" fmla="*/ 100171 h 172561"/>
              <a:gd name="connsiteX176" fmla="*/ 856297 w 1371600"/>
              <a:gd name="connsiteY176" fmla="*/ 96361 h 172561"/>
              <a:gd name="connsiteX177" fmla="*/ 871537 w 1371600"/>
              <a:gd name="connsiteY177" fmla="*/ 96361 h 172561"/>
              <a:gd name="connsiteX178" fmla="*/ 871537 w 1371600"/>
              <a:gd name="connsiteY178" fmla="*/ 126841 h 172561"/>
              <a:gd name="connsiteX179" fmla="*/ 886777 w 1371600"/>
              <a:gd name="connsiteY179" fmla="*/ 119221 h 172561"/>
              <a:gd name="connsiteX180" fmla="*/ 903922 w 1371600"/>
              <a:gd name="connsiteY180" fmla="*/ 143986 h 172561"/>
              <a:gd name="connsiteX181" fmla="*/ 882967 w 1371600"/>
              <a:gd name="connsiteY181" fmla="*/ 169703 h 172561"/>
              <a:gd name="connsiteX182" fmla="*/ 868679 w 1371600"/>
              <a:gd name="connsiteY182" fmla="*/ 163989 h 172561"/>
              <a:gd name="connsiteX183" fmla="*/ 864870 w 1371600"/>
              <a:gd name="connsiteY183" fmla="*/ 169703 h 172561"/>
              <a:gd name="connsiteX184" fmla="*/ 862012 w 1371600"/>
              <a:gd name="connsiteY184" fmla="*/ 169703 h 172561"/>
              <a:gd name="connsiteX185" fmla="*/ 862012 w 1371600"/>
              <a:gd name="connsiteY185" fmla="*/ 101124 h 172561"/>
              <a:gd name="connsiteX186" fmla="*/ 856297 w 1371600"/>
              <a:gd name="connsiteY186" fmla="*/ 100171 h 172561"/>
              <a:gd name="connsiteX187" fmla="*/ 1256347 w 1371600"/>
              <a:gd name="connsiteY187" fmla="*/ 72549 h 172561"/>
              <a:gd name="connsiteX188" fmla="*/ 1254442 w 1371600"/>
              <a:gd name="connsiteY188" fmla="*/ 79217 h 172561"/>
              <a:gd name="connsiteX189" fmla="*/ 1268730 w 1371600"/>
              <a:gd name="connsiteY189" fmla="*/ 86837 h 172561"/>
              <a:gd name="connsiteX190" fmla="*/ 1283017 w 1371600"/>
              <a:gd name="connsiteY190" fmla="*/ 78264 h 172561"/>
              <a:gd name="connsiteX191" fmla="*/ 1269683 w 1371600"/>
              <a:gd name="connsiteY191" fmla="*/ 72549 h 172561"/>
              <a:gd name="connsiteX192" fmla="*/ 179070 w 1371600"/>
              <a:gd name="connsiteY192" fmla="*/ 66834 h 172561"/>
              <a:gd name="connsiteX193" fmla="*/ 282893 w 1371600"/>
              <a:gd name="connsiteY193" fmla="*/ 66834 h 172561"/>
              <a:gd name="connsiteX194" fmla="*/ 277178 w 1371600"/>
              <a:gd name="connsiteY194" fmla="*/ 104934 h 172561"/>
              <a:gd name="connsiteX195" fmla="*/ 173355 w 1371600"/>
              <a:gd name="connsiteY195" fmla="*/ 104934 h 172561"/>
              <a:gd name="connsiteX196" fmla="*/ 1336357 w 1371600"/>
              <a:gd name="connsiteY196" fmla="*/ 49688 h 172561"/>
              <a:gd name="connsiteX197" fmla="*/ 1324927 w 1371600"/>
              <a:gd name="connsiteY197" fmla="*/ 59214 h 172561"/>
              <a:gd name="connsiteX198" fmla="*/ 1331594 w 1371600"/>
              <a:gd name="connsiteY198" fmla="*/ 66834 h 172561"/>
              <a:gd name="connsiteX199" fmla="*/ 1341119 w 1371600"/>
              <a:gd name="connsiteY199" fmla="*/ 57309 h 172561"/>
              <a:gd name="connsiteX200" fmla="*/ 1341119 w 1371600"/>
              <a:gd name="connsiteY200" fmla="*/ 49688 h 172561"/>
              <a:gd name="connsiteX201" fmla="*/ 96203 w 1371600"/>
              <a:gd name="connsiteY201" fmla="*/ 43021 h 172561"/>
              <a:gd name="connsiteX202" fmla="*/ 71438 w 1371600"/>
              <a:gd name="connsiteY202" fmla="*/ 100171 h 172561"/>
              <a:gd name="connsiteX203" fmla="*/ 108585 w 1371600"/>
              <a:gd name="connsiteY203" fmla="*/ 100171 h 172561"/>
              <a:gd name="connsiteX204" fmla="*/ 519112 w 1371600"/>
              <a:gd name="connsiteY204" fmla="*/ 37306 h 172561"/>
              <a:gd name="connsiteX205" fmla="*/ 467677 w 1371600"/>
              <a:gd name="connsiteY205" fmla="*/ 80168 h 172561"/>
              <a:gd name="connsiteX206" fmla="*/ 493395 w 1371600"/>
              <a:gd name="connsiteY206" fmla="*/ 134461 h 172561"/>
              <a:gd name="connsiteX207" fmla="*/ 544830 w 1371600"/>
              <a:gd name="connsiteY207" fmla="*/ 91598 h 172561"/>
              <a:gd name="connsiteX208" fmla="*/ 519112 w 1371600"/>
              <a:gd name="connsiteY208" fmla="*/ 37306 h 172561"/>
              <a:gd name="connsiteX209" fmla="*/ 1093469 w 1371600"/>
              <a:gd name="connsiteY209" fmla="*/ 26829 h 172561"/>
              <a:gd name="connsiteX210" fmla="*/ 1082039 w 1371600"/>
              <a:gd name="connsiteY210" fmla="*/ 42069 h 172561"/>
              <a:gd name="connsiteX211" fmla="*/ 1102994 w 1371600"/>
              <a:gd name="connsiteY211" fmla="*/ 42069 h 172561"/>
              <a:gd name="connsiteX212" fmla="*/ 1102994 w 1371600"/>
              <a:gd name="connsiteY212" fmla="*/ 40163 h 172561"/>
              <a:gd name="connsiteX213" fmla="*/ 1093469 w 1371600"/>
              <a:gd name="connsiteY213" fmla="*/ 26829 h 172561"/>
              <a:gd name="connsiteX214" fmla="*/ 945833 w 1371600"/>
              <a:gd name="connsiteY214" fmla="*/ 26828 h 172561"/>
              <a:gd name="connsiteX215" fmla="*/ 934402 w 1371600"/>
              <a:gd name="connsiteY215" fmla="*/ 42068 h 172561"/>
              <a:gd name="connsiteX216" fmla="*/ 955358 w 1371600"/>
              <a:gd name="connsiteY216" fmla="*/ 42068 h 172561"/>
              <a:gd name="connsiteX217" fmla="*/ 955358 w 1371600"/>
              <a:gd name="connsiteY217" fmla="*/ 40163 h 172561"/>
              <a:gd name="connsiteX218" fmla="*/ 945833 w 1371600"/>
              <a:gd name="connsiteY218" fmla="*/ 26828 h 172561"/>
              <a:gd name="connsiteX219" fmla="*/ 1267778 w 1371600"/>
              <a:gd name="connsiteY219" fmla="*/ 25877 h 172561"/>
              <a:gd name="connsiteX220" fmla="*/ 1258253 w 1371600"/>
              <a:gd name="connsiteY220" fmla="*/ 38259 h 172561"/>
              <a:gd name="connsiteX221" fmla="*/ 1267778 w 1371600"/>
              <a:gd name="connsiteY221" fmla="*/ 51594 h 172561"/>
              <a:gd name="connsiteX222" fmla="*/ 1276350 w 1371600"/>
              <a:gd name="connsiteY222" fmla="*/ 38259 h 172561"/>
              <a:gd name="connsiteX223" fmla="*/ 1267778 w 1371600"/>
              <a:gd name="connsiteY223" fmla="*/ 25877 h 172561"/>
              <a:gd name="connsiteX224" fmla="*/ 1161097 w 1371600"/>
              <a:gd name="connsiteY224" fmla="*/ 23019 h 172561"/>
              <a:gd name="connsiteX225" fmla="*/ 1177289 w 1371600"/>
              <a:gd name="connsiteY225" fmla="*/ 23019 h 172561"/>
              <a:gd name="connsiteX226" fmla="*/ 1177289 w 1371600"/>
              <a:gd name="connsiteY226" fmla="*/ 66834 h 172561"/>
              <a:gd name="connsiteX227" fmla="*/ 1184910 w 1371600"/>
              <a:gd name="connsiteY227" fmla="*/ 67787 h 172561"/>
              <a:gd name="connsiteX228" fmla="*/ 1184910 w 1371600"/>
              <a:gd name="connsiteY228" fmla="*/ 71597 h 172561"/>
              <a:gd name="connsiteX229" fmla="*/ 1161097 w 1371600"/>
              <a:gd name="connsiteY229" fmla="*/ 71597 h 172561"/>
              <a:gd name="connsiteX230" fmla="*/ 1161097 w 1371600"/>
              <a:gd name="connsiteY230" fmla="*/ 67787 h 172561"/>
              <a:gd name="connsiteX231" fmla="*/ 1168717 w 1371600"/>
              <a:gd name="connsiteY231" fmla="*/ 66834 h 172561"/>
              <a:gd name="connsiteX232" fmla="*/ 1168717 w 1371600"/>
              <a:gd name="connsiteY232" fmla="*/ 27782 h 172561"/>
              <a:gd name="connsiteX233" fmla="*/ 1161097 w 1371600"/>
              <a:gd name="connsiteY233" fmla="*/ 26829 h 172561"/>
              <a:gd name="connsiteX234" fmla="*/ 1145857 w 1371600"/>
              <a:gd name="connsiteY234" fmla="*/ 23019 h 172561"/>
              <a:gd name="connsiteX235" fmla="*/ 1155382 w 1371600"/>
              <a:gd name="connsiteY235" fmla="*/ 31591 h 172561"/>
              <a:gd name="connsiteX236" fmla="*/ 1148714 w 1371600"/>
              <a:gd name="connsiteY236" fmla="*/ 39211 h 172561"/>
              <a:gd name="connsiteX237" fmla="*/ 1142999 w 1371600"/>
              <a:gd name="connsiteY237" fmla="*/ 32544 h 172561"/>
              <a:gd name="connsiteX238" fmla="*/ 1145857 w 1371600"/>
              <a:gd name="connsiteY238" fmla="*/ 30639 h 172561"/>
              <a:gd name="connsiteX239" fmla="*/ 1145857 w 1371600"/>
              <a:gd name="connsiteY239" fmla="*/ 29686 h 172561"/>
              <a:gd name="connsiteX240" fmla="*/ 1142999 w 1371600"/>
              <a:gd name="connsiteY240" fmla="*/ 27782 h 172561"/>
              <a:gd name="connsiteX241" fmla="*/ 1133474 w 1371600"/>
              <a:gd name="connsiteY241" fmla="*/ 40164 h 172561"/>
              <a:gd name="connsiteX242" fmla="*/ 1133474 w 1371600"/>
              <a:gd name="connsiteY242" fmla="*/ 66834 h 172561"/>
              <a:gd name="connsiteX243" fmla="*/ 1142999 w 1371600"/>
              <a:gd name="connsiteY243" fmla="*/ 67787 h 172561"/>
              <a:gd name="connsiteX244" fmla="*/ 1142999 w 1371600"/>
              <a:gd name="connsiteY244" fmla="*/ 71597 h 172561"/>
              <a:gd name="connsiteX245" fmla="*/ 1117282 w 1371600"/>
              <a:gd name="connsiteY245" fmla="*/ 71597 h 172561"/>
              <a:gd name="connsiteX246" fmla="*/ 1117282 w 1371600"/>
              <a:gd name="connsiteY246" fmla="*/ 67787 h 172561"/>
              <a:gd name="connsiteX247" fmla="*/ 1122997 w 1371600"/>
              <a:gd name="connsiteY247" fmla="*/ 66834 h 172561"/>
              <a:gd name="connsiteX248" fmla="*/ 1122997 w 1371600"/>
              <a:gd name="connsiteY248" fmla="*/ 28734 h 172561"/>
              <a:gd name="connsiteX249" fmla="*/ 1117282 w 1371600"/>
              <a:gd name="connsiteY249" fmla="*/ 27782 h 172561"/>
              <a:gd name="connsiteX250" fmla="*/ 1117282 w 1371600"/>
              <a:gd name="connsiteY250" fmla="*/ 23971 h 172561"/>
              <a:gd name="connsiteX251" fmla="*/ 1131570 w 1371600"/>
              <a:gd name="connsiteY251" fmla="*/ 23971 h 172561"/>
              <a:gd name="connsiteX252" fmla="*/ 1132522 w 1371600"/>
              <a:gd name="connsiteY252" fmla="*/ 31591 h 172561"/>
              <a:gd name="connsiteX253" fmla="*/ 1145857 w 1371600"/>
              <a:gd name="connsiteY253" fmla="*/ 23019 h 172561"/>
              <a:gd name="connsiteX254" fmla="*/ 1022985 w 1371600"/>
              <a:gd name="connsiteY254" fmla="*/ 23019 h 172561"/>
              <a:gd name="connsiteX255" fmla="*/ 1043940 w 1371600"/>
              <a:gd name="connsiteY255" fmla="*/ 23019 h 172561"/>
              <a:gd name="connsiteX256" fmla="*/ 1043940 w 1371600"/>
              <a:gd name="connsiteY256" fmla="*/ 26829 h 172561"/>
              <a:gd name="connsiteX257" fmla="*/ 1037273 w 1371600"/>
              <a:gd name="connsiteY257" fmla="*/ 27782 h 172561"/>
              <a:gd name="connsiteX258" fmla="*/ 1048702 w 1371600"/>
              <a:gd name="connsiteY258" fmla="*/ 61119 h 172561"/>
              <a:gd name="connsiteX259" fmla="*/ 1059180 w 1371600"/>
              <a:gd name="connsiteY259" fmla="*/ 27782 h 172561"/>
              <a:gd name="connsiteX260" fmla="*/ 1052512 w 1371600"/>
              <a:gd name="connsiteY260" fmla="*/ 26829 h 172561"/>
              <a:gd name="connsiteX261" fmla="*/ 1052512 w 1371600"/>
              <a:gd name="connsiteY261" fmla="*/ 23019 h 172561"/>
              <a:gd name="connsiteX262" fmla="*/ 1069658 w 1371600"/>
              <a:gd name="connsiteY262" fmla="*/ 23019 h 172561"/>
              <a:gd name="connsiteX263" fmla="*/ 1069658 w 1371600"/>
              <a:gd name="connsiteY263" fmla="*/ 26829 h 172561"/>
              <a:gd name="connsiteX264" fmla="*/ 1064895 w 1371600"/>
              <a:gd name="connsiteY264" fmla="*/ 27782 h 172561"/>
              <a:gd name="connsiteX265" fmla="*/ 1049655 w 1371600"/>
              <a:gd name="connsiteY265" fmla="*/ 71597 h 172561"/>
              <a:gd name="connsiteX266" fmla="*/ 1042035 w 1371600"/>
              <a:gd name="connsiteY266" fmla="*/ 71597 h 172561"/>
              <a:gd name="connsiteX267" fmla="*/ 1026795 w 1371600"/>
              <a:gd name="connsiteY267" fmla="*/ 27782 h 172561"/>
              <a:gd name="connsiteX268" fmla="*/ 1022985 w 1371600"/>
              <a:gd name="connsiteY268" fmla="*/ 26829 h 172561"/>
              <a:gd name="connsiteX269" fmla="*/ 998220 w 1371600"/>
              <a:gd name="connsiteY269" fmla="*/ 23019 h 172561"/>
              <a:gd name="connsiteX270" fmla="*/ 1014412 w 1371600"/>
              <a:gd name="connsiteY270" fmla="*/ 23019 h 172561"/>
              <a:gd name="connsiteX271" fmla="*/ 1014412 w 1371600"/>
              <a:gd name="connsiteY271" fmla="*/ 66834 h 172561"/>
              <a:gd name="connsiteX272" fmla="*/ 1022033 w 1371600"/>
              <a:gd name="connsiteY272" fmla="*/ 67787 h 172561"/>
              <a:gd name="connsiteX273" fmla="*/ 1022033 w 1371600"/>
              <a:gd name="connsiteY273" fmla="*/ 71597 h 172561"/>
              <a:gd name="connsiteX274" fmla="*/ 998220 w 1371600"/>
              <a:gd name="connsiteY274" fmla="*/ 71597 h 172561"/>
              <a:gd name="connsiteX275" fmla="*/ 998220 w 1371600"/>
              <a:gd name="connsiteY275" fmla="*/ 67787 h 172561"/>
              <a:gd name="connsiteX276" fmla="*/ 1004887 w 1371600"/>
              <a:gd name="connsiteY276" fmla="*/ 66834 h 172561"/>
              <a:gd name="connsiteX277" fmla="*/ 1004887 w 1371600"/>
              <a:gd name="connsiteY277" fmla="*/ 27782 h 172561"/>
              <a:gd name="connsiteX278" fmla="*/ 998220 w 1371600"/>
              <a:gd name="connsiteY278" fmla="*/ 26829 h 172561"/>
              <a:gd name="connsiteX279" fmla="*/ 944880 w 1371600"/>
              <a:gd name="connsiteY279" fmla="*/ 23018 h 172561"/>
              <a:gd name="connsiteX280" fmla="*/ 962977 w 1371600"/>
              <a:gd name="connsiteY280" fmla="*/ 43973 h 172561"/>
              <a:gd name="connsiteX281" fmla="*/ 962977 w 1371600"/>
              <a:gd name="connsiteY281" fmla="*/ 47783 h 172561"/>
              <a:gd name="connsiteX282" fmla="*/ 933450 w 1371600"/>
              <a:gd name="connsiteY282" fmla="*/ 47783 h 172561"/>
              <a:gd name="connsiteX283" fmla="*/ 946785 w 1371600"/>
              <a:gd name="connsiteY283" fmla="*/ 66833 h 172561"/>
              <a:gd name="connsiteX284" fmla="*/ 959167 w 1371600"/>
              <a:gd name="connsiteY284" fmla="*/ 58261 h 172561"/>
              <a:gd name="connsiteX285" fmla="*/ 962977 w 1371600"/>
              <a:gd name="connsiteY285" fmla="*/ 60166 h 172561"/>
              <a:gd name="connsiteX286" fmla="*/ 944880 w 1371600"/>
              <a:gd name="connsiteY286" fmla="*/ 72548 h 172561"/>
              <a:gd name="connsiteX287" fmla="*/ 923925 w 1371600"/>
              <a:gd name="connsiteY287" fmla="*/ 47783 h 172561"/>
              <a:gd name="connsiteX288" fmla="*/ 944880 w 1371600"/>
              <a:gd name="connsiteY288" fmla="*/ 23018 h 172561"/>
              <a:gd name="connsiteX289" fmla="*/ 1333499 w 1371600"/>
              <a:gd name="connsiteY289" fmla="*/ 22066 h 172561"/>
              <a:gd name="connsiteX290" fmla="*/ 1350644 w 1371600"/>
              <a:gd name="connsiteY290" fmla="*/ 40163 h 172561"/>
              <a:gd name="connsiteX291" fmla="*/ 1350644 w 1371600"/>
              <a:gd name="connsiteY291" fmla="*/ 63024 h 172561"/>
              <a:gd name="connsiteX292" fmla="*/ 1353502 w 1371600"/>
              <a:gd name="connsiteY292" fmla="*/ 68739 h 172561"/>
              <a:gd name="connsiteX293" fmla="*/ 1356359 w 1371600"/>
              <a:gd name="connsiteY293" fmla="*/ 67786 h 172561"/>
              <a:gd name="connsiteX294" fmla="*/ 1357312 w 1371600"/>
              <a:gd name="connsiteY294" fmla="*/ 70644 h 172561"/>
              <a:gd name="connsiteX295" fmla="*/ 1350644 w 1371600"/>
              <a:gd name="connsiteY295" fmla="*/ 72549 h 172561"/>
              <a:gd name="connsiteX296" fmla="*/ 1342072 w 1371600"/>
              <a:gd name="connsiteY296" fmla="*/ 65881 h 172561"/>
              <a:gd name="connsiteX297" fmla="*/ 1328737 w 1371600"/>
              <a:gd name="connsiteY297" fmla="*/ 73501 h 172561"/>
              <a:gd name="connsiteX298" fmla="*/ 1315402 w 1371600"/>
              <a:gd name="connsiteY298" fmla="*/ 61119 h 172561"/>
              <a:gd name="connsiteX299" fmla="*/ 1335404 w 1371600"/>
              <a:gd name="connsiteY299" fmla="*/ 46831 h 172561"/>
              <a:gd name="connsiteX300" fmla="*/ 1342072 w 1371600"/>
              <a:gd name="connsiteY300" fmla="*/ 46831 h 172561"/>
              <a:gd name="connsiteX301" fmla="*/ 1342072 w 1371600"/>
              <a:gd name="connsiteY301" fmla="*/ 40163 h 172561"/>
              <a:gd name="connsiteX302" fmla="*/ 1332547 w 1371600"/>
              <a:gd name="connsiteY302" fmla="*/ 26829 h 172561"/>
              <a:gd name="connsiteX303" fmla="*/ 1324927 w 1371600"/>
              <a:gd name="connsiteY303" fmla="*/ 30639 h 172561"/>
              <a:gd name="connsiteX304" fmla="*/ 1324927 w 1371600"/>
              <a:gd name="connsiteY304" fmla="*/ 31591 h 172561"/>
              <a:gd name="connsiteX305" fmla="*/ 1327784 w 1371600"/>
              <a:gd name="connsiteY305" fmla="*/ 31591 h 172561"/>
              <a:gd name="connsiteX306" fmla="*/ 1328737 w 1371600"/>
              <a:gd name="connsiteY306" fmla="*/ 35401 h 172561"/>
              <a:gd name="connsiteX307" fmla="*/ 1323022 w 1371600"/>
              <a:gd name="connsiteY307" fmla="*/ 40163 h 172561"/>
              <a:gd name="connsiteX308" fmla="*/ 1317307 w 1371600"/>
              <a:gd name="connsiteY308" fmla="*/ 34449 h 172561"/>
              <a:gd name="connsiteX309" fmla="*/ 1333499 w 1371600"/>
              <a:gd name="connsiteY309" fmla="*/ 22066 h 172561"/>
              <a:gd name="connsiteX310" fmla="*/ 1222057 w 1371600"/>
              <a:gd name="connsiteY310" fmla="*/ 22066 h 172561"/>
              <a:gd name="connsiteX311" fmla="*/ 1236345 w 1371600"/>
              <a:gd name="connsiteY311" fmla="*/ 38259 h 172561"/>
              <a:gd name="connsiteX312" fmla="*/ 1236345 w 1371600"/>
              <a:gd name="connsiteY312" fmla="*/ 66834 h 172561"/>
              <a:gd name="connsiteX313" fmla="*/ 1243965 w 1371600"/>
              <a:gd name="connsiteY313" fmla="*/ 67786 h 172561"/>
              <a:gd name="connsiteX314" fmla="*/ 1243965 w 1371600"/>
              <a:gd name="connsiteY314" fmla="*/ 72549 h 172561"/>
              <a:gd name="connsiteX315" fmla="*/ 1222057 w 1371600"/>
              <a:gd name="connsiteY315" fmla="*/ 72549 h 172561"/>
              <a:gd name="connsiteX316" fmla="*/ 1222057 w 1371600"/>
              <a:gd name="connsiteY316" fmla="*/ 68739 h 172561"/>
              <a:gd name="connsiteX317" fmla="*/ 1227772 w 1371600"/>
              <a:gd name="connsiteY317" fmla="*/ 67786 h 172561"/>
              <a:gd name="connsiteX318" fmla="*/ 1227772 w 1371600"/>
              <a:gd name="connsiteY318" fmla="*/ 39211 h 172561"/>
              <a:gd name="connsiteX319" fmla="*/ 1219200 w 1371600"/>
              <a:gd name="connsiteY319" fmla="*/ 28734 h 172561"/>
              <a:gd name="connsiteX320" fmla="*/ 1206817 w 1371600"/>
              <a:gd name="connsiteY320" fmla="*/ 41116 h 172561"/>
              <a:gd name="connsiteX321" fmla="*/ 1206817 w 1371600"/>
              <a:gd name="connsiteY321" fmla="*/ 66834 h 172561"/>
              <a:gd name="connsiteX322" fmla="*/ 1212532 w 1371600"/>
              <a:gd name="connsiteY322" fmla="*/ 67786 h 172561"/>
              <a:gd name="connsiteX323" fmla="*/ 1213485 w 1371600"/>
              <a:gd name="connsiteY323" fmla="*/ 67786 h 172561"/>
              <a:gd name="connsiteX324" fmla="*/ 1213485 w 1371600"/>
              <a:gd name="connsiteY324" fmla="*/ 71596 h 172561"/>
              <a:gd name="connsiteX325" fmla="*/ 1191577 w 1371600"/>
              <a:gd name="connsiteY325" fmla="*/ 71596 h 172561"/>
              <a:gd name="connsiteX326" fmla="*/ 1191577 w 1371600"/>
              <a:gd name="connsiteY326" fmla="*/ 67786 h 172561"/>
              <a:gd name="connsiteX327" fmla="*/ 1197292 w 1371600"/>
              <a:gd name="connsiteY327" fmla="*/ 66834 h 172561"/>
              <a:gd name="connsiteX328" fmla="*/ 1197292 w 1371600"/>
              <a:gd name="connsiteY328" fmla="*/ 27781 h 172561"/>
              <a:gd name="connsiteX329" fmla="*/ 1191577 w 1371600"/>
              <a:gd name="connsiteY329" fmla="*/ 26829 h 172561"/>
              <a:gd name="connsiteX330" fmla="*/ 1191577 w 1371600"/>
              <a:gd name="connsiteY330" fmla="*/ 23019 h 172561"/>
              <a:gd name="connsiteX331" fmla="*/ 1204912 w 1371600"/>
              <a:gd name="connsiteY331" fmla="*/ 23019 h 172561"/>
              <a:gd name="connsiteX332" fmla="*/ 1205865 w 1371600"/>
              <a:gd name="connsiteY332" fmla="*/ 31591 h 172561"/>
              <a:gd name="connsiteX333" fmla="*/ 1222057 w 1371600"/>
              <a:gd name="connsiteY333" fmla="*/ 22066 h 172561"/>
              <a:gd name="connsiteX334" fmla="*/ 1094422 w 1371600"/>
              <a:gd name="connsiteY334" fmla="*/ 22066 h 172561"/>
              <a:gd name="connsiteX335" fmla="*/ 1111566 w 1371600"/>
              <a:gd name="connsiteY335" fmla="*/ 43974 h 172561"/>
              <a:gd name="connsiteX336" fmla="*/ 1111566 w 1371600"/>
              <a:gd name="connsiteY336" fmla="*/ 47784 h 172561"/>
              <a:gd name="connsiteX337" fmla="*/ 1082039 w 1371600"/>
              <a:gd name="connsiteY337" fmla="*/ 47784 h 172561"/>
              <a:gd name="connsiteX338" fmla="*/ 1095374 w 1371600"/>
              <a:gd name="connsiteY338" fmla="*/ 66834 h 172561"/>
              <a:gd name="connsiteX339" fmla="*/ 1107757 w 1371600"/>
              <a:gd name="connsiteY339" fmla="*/ 58261 h 172561"/>
              <a:gd name="connsiteX340" fmla="*/ 1111566 w 1371600"/>
              <a:gd name="connsiteY340" fmla="*/ 60166 h 172561"/>
              <a:gd name="connsiteX341" fmla="*/ 1093469 w 1371600"/>
              <a:gd name="connsiteY341" fmla="*/ 72549 h 172561"/>
              <a:gd name="connsiteX342" fmla="*/ 1072514 w 1371600"/>
              <a:gd name="connsiteY342" fmla="*/ 47784 h 172561"/>
              <a:gd name="connsiteX343" fmla="*/ 1094422 w 1371600"/>
              <a:gd name="connsiteY343" fmla="*/ 22066 h 172561"/>
              <a:gd name="connsiteX344" fmla="*/ 1287780 w 1371600"/>
              <a:gd name="connsiteY344" fmla="*/ 19209 h 172561"/>
              <a:gd name="connsiteX345" fmla="*/ 1290637 w 1371600"/>
              <a:gd name="connsiteY345" fmla="*/ 20161 h 172561"/>
              <a:gd name="connsiteX346" fmla="*/ 1290637 w 1371600"/>
              <a:gd name="connsiteY346" fmla="*/ 27782 h 172561"/>
              <a:gd name="connsiteX347" fmla="*/ 1282065 w 1371600"/>
              <a:gd name="connsiteY347" fmla="*/ 28734 h 172561"/>
              <a:gd name="connsiteX348" fmla="*/ 1286828 w 1371600"/>
              <a:gd name="connsiteY348" fmla="*/ 40164 h 172561"/>
              <a:gd name="connsiteX349" fmla="*/ 1268730 w 1371600"/>
              <a:gd name="connsiteY349" fmla="*/ 57309 h 172561"/>
              <a:gd name="connsiteX350" fmla="*/ 1263015 w 1371600"/>
              <a:gd name="connsiteY350" fmla="*/ 56357 h 172561"/>
              <a:gd name="connsiteX351" fmla="*/ 1258253 w 1371600"/>
              <a:gd name="connsiteY351" fmla="*/ 62072 h 172561"/>
              <a:gd name="connsiteX352" fmla="*/ 1262062 w 1371600"/>
              <a:gd name="connsiteY352" fmla="*/ 63977 h 172561"/>
              <a:gd name="connsiteX353" fmla="*/ 1270635 w 1371600"/>
              <a:gd name="connsiteY353" fmla="*/ 63977 h 172561"/>
              <a:gd name="connsiteX354" fmla="*/ 1289685 w 1371600"/>
              <a:gd name="connsiteY354" fmla="*/ 76359 h 172561"/>
              <a:gd name="connsiteX355" fmla="*/ 1265872 w 1371600"/>
              <a:gd name="connsiteY355" fmla="*/ 91599 h 172561"/>
              <a:gd name="connsiteX356" fmla="*/ 1245870 w 1371600"/>
              <a:gd name="connsiteY356" fmla="*/ 80169 h 172561"/>
              <a:gd name="connsiteX357" fmla="*/ 1252537 w 1371600"/>
              <a:gd name="connsiteY357" fmla="*/ 70644 h 172561"/>
              <a:gd name="connsiteX358" fmla="*/ 1249680 w 1371600"/>
              <a:gd name="connsiteY358" fmla="*/ 64929 h 172561"/>
              <a:gd name="connsiteX359" fmla="*/ 1258253 w 1371600"/>
              <a:gd name="connsiteY359" fmla="*/ 53499 h 172561"/>
              <a:gd name="connsiteX360" fmla="*/ 1249680 w 1371600"/>
              <a:gd name="connsiteY360" fmla="*/ 39212 h 172561"/>
              <a:gd name="connsiteX361" fmla="*/ 1268730 w 1371600"/>
              <a:gd name="connsiteY361" fmla="*/ 21114 h 172561"/>
              <a:gd name="connsiteX362" fmla="*/ 1279208 w 1371600"/>
              <a:gd name="connsiteY362" fmla="*/ 23972 h 172561"/>
              <a:gd name="connsiteX363" fmla="*/ 1287780 w 1371600"/>
              <a:gd name="connsiteY363" fmla="*/ 19209 h 172561"/>
              <a:gd name="connsiteX364" fmla="*/ 874395 w 1371600"/>
              <a:gd name="connsiteY364" fmla="*/ 7779 h 172561"/>
              <a:gd name="connsiteX365" fmla="*/ 874395 w 1371600"/>
              <a:gd name="connsiteY365" fmla="*/ 66834 h 172561"/>
              <a:gd name="connsiteX366" fmla="*/ 878205 w 1371600"/>
              <a:gd name="connsiteY366" fmla="*/ 66834 h 172561"/>
              <a:gd name="connsiteX367" fmla="*/ 905827 w 1371600"/>
              <a:gd name="connsiteY367" fmla="*/ 36354 h 172561"/>
              <a:gd name="connsiteX368" fmla="*/ 877252 w 1371600"/>
              <a:gd name="connsiteY368" fmla="*/ 7779 h 172561"/>
              <a:gd name="connsiteX369" fmla="*/ 857250 w 1371600"/>
              <a:gd name="connsiteY369" fmla="*/ 3016 h 172561"/>
              <a:gd name="connsiteX370" fmla="*/ 880110 w 1371600"/>
              <a:gd name="connsiteY370" fmla="*/ 3016 h 172561"/>
              <a:gd name="connsiteX371" fmla="*/ 917258 w 1371600"/>
              <a:gd name="connsiteY371" fmla="*/ 36354 h 172561"/>
              <a:gd name="connsiteX372" fmla="*/ 878205 w 1371600"/>
              <a:gd name="connsiteY372" fmla="*/ 71596 h 172561"/>
              <a:gd name="connsiteX373" fmla="*/ 857250 w 1371600"/>
              <a:gd name="connsiteY373" fmla="*/ 71596 h 172561"/>
              <a:gd name="connsiteX374" fmla="*/ 857250 w 1371600"/>
              <a:gd name="connsiteY374" fmla="*/ 67786 h 172561"/>
              <a:gd name="connsiteX375" fmla="*/ 864870 w 1371600"/>
              <a:gd name="connsiteY375" fmla="*/ 66834 h 172561"/>
              <a:gd name="connsiteX376" fmla="*/ 864870 w 1371600"/>
              <a:gd name="connsiteY376" fmla="*/ 7779 h 172561"/>
              <a:gd name="connsiteX377" fmla="*/ 857250 w 1371600"/>
              <a:gd name="connsiteY377" fmla="*/ 6826 h 172561"/>
              <a:gd name="connsiteX378" fmla="*/ 624840 w 1371600"/>
              <a:gd name="connsiteY378" fmla="*/ 3016 h 172561"/>
              <a:gd name="connsiteX379" fmla="*/ 662940 w 1371600"/>
              <a:gd name="connsiteY379" fmla="*/ 3016 h 172561"/>
              <a:gd name="connsiteX380" fmla="*/ 681990 w 1371600"/>
              <a:gd name="connsiteY380" fmla="*/ 96361 h 172561"/>
              <a:gd name="connsiteX381" fmla="*/ 730567 w 1371600"/>
              <a:gd name="connsiteY381" fmla="*/ 3016 h 172561"/>
              <a:gd name="connsiteX382" fmla="*/ 768667 w 1371600"/>
              <a:gd name="connsiteY382" fmla="*/ 3016 h 172561"/>
              <a:gd name="connsiteX383" fmla="*/ 771525 w 1371600"/>
              <a:gd name="connsiteY383" fmla="*/ 168751 h 172561"/>
              <a:gd name="connsiteX384" fmla="*/ 730567 w 1371600"/>
              <a:gd name="connsiteY384" fmla="*/ 168751 h 172561"/>
              <a:gd name="connsiteX385" fmla="*/ 730567 w 1371600"/>
              <a:gd name="connsiteY385" fmla="*/ 71596 h 172561"/>
              <a:gd name="connsiteX386" fmla="*/ 681990 w 1371600"/>
              <a:gd name="connsiteY386" fmla="*/ 168751 h 172561"/>
              <a:gd name="connsiteX387" fmla="*/ 660082 w 1371600"/>
              <a:gd name="connsiteY387" fmla="*/ 168751 h 172561"/>
              <a:gd name="connsiteX388" fmla="*/ 642937 w 1371600"/>
              <a:gd name="connsiteY388" fmla="*/ 71596 h 172561"/>
              <a:gd name="connsiteX389" fmla="*/ 614362 w 1371600"/>
              <a:gd name="connsiteY389" fmla="*/ 168751 h 172561"/>
              <a:gd name="connsiteX390" fmla="*/ 572452 w 1371600"/>
              <a:gd name="connsiteY390" fmla="*/ 168751 h 172561"/>
              <a:gd name="connsiteX391" fmla="*/ 188595 w 1371600"/>
              <a:gd name="connsiteY391" fmla="*/ 3016 h 172561"/>
              <a:gd name="connsiteX392" fmla="*/ 306705 w 1371600"/>
              <a:gd name="connsiteY392" fmla="*/ 3016 h 172561"/>
              <a:gd name="connsiteX393" fmla="*/ 300990 w 1371600"/>
              <a:gd name="connsiteY393" fmla="*/ 42069 h 172561"/>
              <a:gd name="connsiteX394" fmla="*/ 182880 w 1371600"/>
              <a:gd name="connsiteY394" fmla="*/ 42069 h 172561"/>
              <a:gd name="connsiteX395" fmla="*/ 79058 w 1371600"/>
              <a:gd name="connsiteY395" fmla="*/ 3016 h 172561"/>
              <a:gd name="connsiteX396" fmla="*/ 124778 w 1371600"/>
              <a:gd name="connsiteY396" fmla="*/ 3016 h 172561"/>
              <a:gd name="connsiteX397" fmla="*/ 161925 w 1371600"/>
              <a:gd name="connsiteY397" fmla="*/ 168751 h 172561"/>
              <a:gd name="connsiteX398" fmla="*/ 121920 w 1371600"/>
              <a:gd name="connsiteY398" fmla="*/ 168751 h 172561"/>
              <a:gd name="connsiteX399" fmla="*/ 115253 w 1371600"/>
              <a:gd name="connsiteY399" fmla="*/ 136366 h 172561"/>
              <a:gd name="connsiteX400" fmla="*/ 55245 w 1371600"/>
              <a:gd name="connsiteY400" fmla="*/ 136366 h 172561"/>
              <a:gd name="connsiteX401" fmla="*/ 41910 w 1371600"/>
              <a:gd name="connsiteY401" fmla="*/ 168751 h 172561"/>
              <a:gd name="connsiteX402" fmla="*/ 0 w 1371600"/>
              <a:gd name="connsiteY402" fmla="*/ 168751 h 172561"/>
              <a:gd name="connsiteX403" fmla="*/ 1175385 w 1371600"/>
              <a:gd name="connsiteY403" fmla="*/ 2064 h 172561"/>
              <a:gd name="connsiteX404" fmla="*/ 1182052 w 1371600"/>
              <a:gd name="connsiteY404" fmla="*/ 7779 h 172561"/>
              <a:gd name="connsiteX405" fmla="*/ 1176337 w 1371600"/>
              <a:gd name="connsiteY405" fmla="*/ 13494 h 172561"/>
              <a:gd name="connsiteX406" fmla="*/ 1169670 w 1371600"/>
              <a:gd name="connsiteY406" fmla="*/ 7779 h 172561"/>
              <a:gd name="connsiteX407" fmla="*/ 1175385 w 1371600"/>
              <a:gd name="connsiteY407" fmla="*/ 2064 h 172561"/>
              <a:gd name="connsiteX408" fmla="*/ 1009650 w 1371600"/>
              <a:gd name="connsiteY408" fmla="*/ 2064 h 172561"/>
              <a:gd name="connsiteX409" fmla="*/ 1016317 w 1371600"/>
              <a:gd name="connsiteY409" fmla="*/ 7779 h 172561"/>
              <a:gd name="connsiteX410" fmla="*/ 1010602 w 1371600"/>
              <a:gd name="connsiteY410" fmla="*/ 13494 h 172561"/>
              <a:gd name="connsiteX411" fmla="*/ 1003935 w 1371600"/>
              <a:gd name="connsiteY411" fmla="*/ 7779 h 172561"/>
              <a:gd name="connsiteX412" fmla="*/ 1009650 w 1371600"/>
              <a:gd name="connsiteY412" fmla="*/ 2064 h 172561"/>
              <a:gd name="connsiteX413" fmla="*/ 384810 w 1371600"/>
              <a:gd name="connsiteY413" fmla="*/ 1111 h 172561"/>
              <a:gd name="connsiteX414" fmla="*/ 433387 w 1371600"/>
              <a:gd name="connsiteY414" fmla="*/ 14446 h 172561"/>
              <a:gd name="connsiteX415" fmla="*/ 425767 w 1371600"/>
              <a:gd name="connsiteY415" fmla="*/ 53499 h 172561"/>
              <a:gd name="connsiteX416" fmla="*/ 388620 w 1371600"/>
              <a:gd name="connsiteY416" fmla="*/ 40164 h 172561"/>
              <a:gd name="connsiteX417" fmla="*/ 337185 w 1371600"/>
              <a:gd name="connsiteY417" fmla="*/ 87789 h 172561"/>
              <a:gd name="connsiteX418" fmla="*/ 380047 w 1371600"/>
              <a:gd name="connsiteY418" fmla="*/ 132556 h 172561"/>
              <a:gd name="connsiteX419" fmla="*/ 416242 w 1371600"/>
              <a:gd name="connsiteY419" fmla="*/ 126841 h 172561"/>
              <a:gd name="connsiteX420" fmla="*/ 410527 w 1371600"/>
              <a:gd name="connsiteY420" fmla="*/ 166846 h 172561"/>
              <a:gd name="connsiteX421" fmla="*/ 373380 w 1371600"/>
              <a:gd name="connsiteY421" fmla="*/ 172561 h 172561"/>
              <a:gd name="connsiteX422" fmla="*/ 295275 w 1371600"/>
              <a:gd name="connsiteY422" fmla="*/ 90646 h 172561"/>
              <a:gd name="connsiteX423" fmla="*/ 384810 w 1371600"/>
              <a:gd name="connsiteY423" fmla="*/ 1111 h 172561"/>
              <a:gd name="connsiteX424" fmla="*/ 968692 w 1371600"/>
              <a:gd name="connsiteY424" fmla="*/ 159 h 172561"/>
              <a:gd name="connsiteX425" fmla="*/ 984885 w 1371600"/>
              <a:gd name="connsiteY425" fmla="*/ 159 h 172561"/>
              <a:gd name="connsiteX426" fmla="*/ 984885 w 1371600"/>
              <a:gd name="connsiteY426" fmla="*/ 66834 h 172561"/>
              <a:gd name="connsiteX427" fmla="*/ 992505 w 1371600"/>
              <a:gd name="connsiteY427" fmla="*/ 67787 h 172561"/>
              <a:gd name="connsiteX428" fmla="*/ 992505 w 1371600"/>
              <a:gd name="connsiteY428" fmla="*/ 71597 h 172561"/>
              <a:gd name="connsiteX429" fmla="*/ 968692 w 1371600"/>
              <a:gd name="connsiteY429" fmla="*/ 71597 h 172561"/>
              <a:gd name="connsiteX430" fmla="*/ 968692 w 1371600"/>
              <a:gd name="connsiteY430" fmla="*/ 67787 h 172561"/>
              <a:gd name="connsiteX431" fmla="*/ 975360 w 1371600"/>
              <a:gd name="connsiteY431" fmla="*/ 66834 h 172561"/>
              <a:gd name="connsiteX432" fmla="*/ 975360 w 1371600"/>
              <a:gd name="connsiteY432" fmla="*/ 4922 h 172561"/>
              <a:gd name="connsiteX433" fmla="*/ 968692 w 1371600"/>
              <a:gd name="connsiteY433" fmla="*/ 3969 h 172561"/>
              <a:gd name="connsiteX434" fmla="*/ 517207 w 1371600"/>
              <a:gd name="connsiteY434" fmla="*/ 158 h 172561"/>
              <a:gd name="connsiteX435" fmla="*/ 584835 w 1371600"/>
              <a:gd name="connsiteY435" fmla="*/ 86836 h 172561"/>
              <a:gd name="connsiteX436" fmla="*/ 493395 w 1371600"/>
              <a:gd name="connsiteY436" fmla="*/ 169703 h 172561"/>
              <a:gd name="connsiteX437" fmla="*/ 425767 w 1371600"/>
              <a:gd name="connsiteY437" fmla="*/ 83026 h 172561"/>
              <a:gd name="connsiteX438" fmla="*/ 517207 w 1371600"/>
              <a:gd name="connsiteY438" fmla="*/ 158 h 17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</a:cxnLst>
            <a:rect l="l" t="t" r="r" b="b"/>
            <a:pathLst>
              <a:path w="1371600" h="172561">
                <a:moveTo>
                  <a:pt x="169544" y="129699"/>
                </a:moveTo>
                <a:lnTo>
                  <a:pt x="286702" y="129699"/>
                </a:lnTo>
                <a:lnTo>
                  <a:pt x="280987" y="168752"/>
                </a:lnTo>
                <a:lnTo>
                  <a:pt x="162877" y="168752"/>
                </a:lnTo>
                <a:close/>
                <a:moveTo>
                  <a:pt x="1343977" y="124936"/>
                </a:moveTo>
                <a:cubicBezTo>
                  <a:pt x="1334452" y="124936"/>
                  <a:pt x="1331595" y="132556"/>
                  <a:pt x="1331595" y="144938"/>
                </a:cubicBezTo>
                <a:cubicBezTo>
                  <a:pt x="1331595" y="154464"/>
                  <a:pt x="1333500" y="163989"/>
                  <a:pt x="1343025" y="163989"/>
                </a:cubicBezTo>
                <a:cubicBezTo>
                  <a:pt x="1349692" y="163989"/>
                  <a:pt x="1355407" y="158274"/>
                  <a:pt x="1355407" y="151606"/>
                </a:cubicBezTo>
                <a:lnTo>
                  <a:pt x="1355407" y="136366"/>
                </a:lnTo>
                <a:cubicBezTo>
                  <a:pt x="1355407" y="128746"/>
                  <a:pt x="1349692" y="124936"/>
                  <a:pt x="1343977" y="124936"/>
                </a:cubicBezTo>
                <a:close/>
                <a:moveTo>
                  <a:pt x="884872" y="124936"/>
                </a:moveTo>
                <a:cubicBezTo>
                  <a:pt x="878204" y="124936"/>
                  <a:pt x="872489" y="129699"/>
                  <a:pt x="872489" y="138271"/>
                </a:cubicBezTo>
                <a:lnTo>
                  <a:pt x="872489" y="152558"/>
                </a:lnTo>
                <a:cubicBezTo>
                  <a:pt x="872489" y="160178"/>
                  <a:pt x="877252" y="164941"/>
                  <a:pt x="883920" y="164941"/>
                </a:cubicBezTo>
                <a:cubicBezTo>
                  <a:pt x="892492" y="164941"/>
                  <a:pt x="894397" y="157321"/>
                  <a:pt x="895349" y="143986"/>
                </a:cubicBezTo>
                <a:cubicBezTo>
                  <a:pt x="895349" y="131604"/>
                  <a:pt x="893445" y="124936"/>
                  <a:pt x="884872" y="124936"/>
                </a:cubicBezTo>
                <a:close/>
                <a:moveTo>
                  <a:pt x="1227772" y="123984"/>
                </a:moveTo>
                <a:cubicBezTo>
                  <a:pt x="1218247" y="123984"/>
                  <a:pt x="1216342" y="133509"/>
                  <a:pt x="1216342" y="143986"/>
                </a:cubicBezTo>
                <a:cubicBezTo>
                  <a:pt x="1216342" y="154464"/>
                  <a:pt x="1218247" y="164941"/>
                  <a:pt x="1227772" y="164941"/>
                </a:cubicBezTo>
                <a:cubicBezTo>
                  <a:pt x="1237297" y="164941"/>
                  <a:pt x="1239202" y="155416"/>
                  <a:pt x="1239202" y="144938"/>
                </a:cubicBezTo>
                <a:cubicBezTo>
                  <a:pt x="1239202" y="134461"/>
                  <a:pt x="1237297" y="123984"/>
                  <a:pt x="1227772" y="123984"/>
                </a:cubicBezTo>
                <a:close/>
                <a:moveTo>
                  <a:pt x="1048702" y="123984"/>
                </a:moveTo>
                <a:cubicBezTo>
                  <a:pt x="1041083" y="123984"/>
                  <a:pt x="1038225" y="130651"/>
                  <a:pt x="1037272" y="139224"/>
                </a:cubicBezTo>
                <a:lnTo>
                  <a:pt x="1058227" y="139224"/>
                </a:lnTo>
                <a:lnTo>
                  <a:pt x="1058227" y="137318"/>
                </a:lnTo>
                <a:cubicBezTo>
                  <a:pt x="1058227" y="128746"/>
                  <a:pt x="1055370" y="123984"/>
                  <a:pt x="1048702" y="123984"/>
                </a:cubicBezTo>
                <a:close/>
                <a:moveTo>
                  <a:pt x="933450" y="123984"/>
                </a:moveTo>
                <a:cubicBezTo>
                  <a:pt x="925830" y="123984"/>
                  <a:pt x="922972" y="130651"/>
                  <a:pt x="922020" y="139224"/>
                </a:cubicBezTo>
                <a:lnTo>
                  <a:pt x="942975" y="139224"/>
                </a:lnTo>
                <a:lnTo>
                  <a:pt x="942975" y="137318"/>
                </a:lnTo>
                <a:cubicBezTo>
                  <a:pt x="942975" y="128746"/>
                  <a:pt x="940117" y="123984"/>
                  <a:pt x="933450" y="123984"/>
                </a:cubicBezTo>
                <a:close/>
                <a:moveTo>
                  <a:pt x="1131570" y="120174"/>
                </a:moveTo>
                <a:lnTo>
                  <a:pt x="1151572" y="120174"/>
                </a:lnTo>
                <a:lnTo>
                  <a:pt x="1151572" y="123984"/>
                </a:lnTo>
                <a:lnTo>
                  <a:pt x="1145858" y="123984"/>
                </a:lnTo>
                <a:lnTo>
                  <a:pt x="1156335" y="159227"/>
                </a:lnTo>
                <a:lnTo>
                  <a:pt x="1165860" y="132556"/>
                </a:lnTo>
                <a:lnTo>
                  <a:pt x="1163002" y="123984"/>
                </a:lnTo>
                <a:lnTo>
                  <a:pt x="1159192" y="123984"/>
                </a:lnTo>
                <a:lnTo>
                  <a:pt x="1159192" y="120174"/>
                </a:lnTo>
                <a:lnTo>
                  <a:pt x="1177290" y="120174"/>
                </a:lnTo>
                <a:lnTo>
                  <a:pt x="1177290" y="123984"/>
                </a:lnTo>
                <a:lnTo>
                  <a:pt x="1172527" y="123984"/>
                </a:lnTo>
                <a:lnTo>
                  <a:pt x="1183958" y="159227"/>
                </a:lnTo>
                <a:lnTo>
                  <a:pt x="1193483" y="123984"/>
                </a:lnTo>
                <a:lnTo>
                  <a:pt x="1186815" y="123984"/>
                </a:lnTo>
                <a:lnTo>
                  <a:pt x="1186815" y="120174"/>
                </a:lnTo>
                <a:lnTo>
                  <a:pt x="1203960" y="120174"/>
                </a:lnTo>
                <a:lnTo>
                  <a:pt x="1203960" y="123984"/>
                </a:lnTo>
                <a:lnTo>
                  <a:pt x="1199197" y="123984"/>
                </a:lnTo>
                <a:lnTo>
                  <a:pt x="1185862" y="168752"/>
                </a:lnTo>
                <a:lnTo>
                  <a:pt x="1179195" y="168752"/>
                </a:lnTo>
                <a:lnTo>
                  <a:pt x="1168717" y="140176"/>
                </a:lnTo>
                <a:lnTo>
                  <a:pt x="1167765" y="140176"/>
                </a:lnTo>
                <a:lnTo>
                  <a:pt x="1157287" y="168752"/>
                </a:lnTo>
                <a:lnTo>
                  <a:pt x="1150620" y="168752"/>
                </a:lnTo>
                <a:lnTo>
                  <a:pt x="1135380" y="123984"/>
                </a:lnTo>
                <a:lnTo>
                  <a:pt x="1131570" y="123984"/>
                </a:lnTo>
                <a:close/>
                <a:moveTo>
                  <a:pt x="1283017" y="119221"/>
                </a:moveTo>
                <a:cubicBezTo>
                  <a:pt x="1288732" y="119221"/>
                  <a:pt x="1293495" y="122079"/>
                  <a:pt x="1292542" y="127793"/>
                </a:cubicBezTo>
                <a:cubicBezTo>
                  <a:pt x="1292542" y="133509"/>
                  <a:pt x="1289684" y="135413"/>
                  <a:pt x="1285875" y="135413"/>
                </a:cubicBezTo>
                <a:cubicBezTo>
                  <a:pt x="1282065" y="135413"/>
                  <a:pt x="1280159" y="132556"/>
                  <a:pt x="1280159" y="128746"/>
                </a:cubicBezTo>
                <a:lnTo>
                  <a:pt x="1283017" y="127793"/>
                </a:lnTo>
                <a:cubicBezTo>
                  <a:pt x="1283017" y="127793"/>
                  <a:pt x="1283017" y="126841"/>
                  <a:pt x="1283017" y="126841"/>
                </a:cubicBezTo>
                <a:cubicBezTo>
                  <a:pt x="1283017" y="125888"/>
                  <a:pt x="1282065" y="124936"/>
                  <a:pt x="1280159" y="124936"/>
                </a:cubicBezTo>
                <a:cubicBezTo>
                  <a:pt x="1274445" y="124936"/>
                  <a:pt x="1269682" y="131604"/>
                  <a:pt x="1269682" y="137318"/>
                </a:cubicBezTo>
                <a:lnTo>
                  <a:pt x="1269682" y="163989"/>
                </a:lnTo>
                <a:lnTo>
                  <a:pt x="1280159" y="164941"/>
                </a:lnTo>
                <a:lnTo>
                  <a:pt x="1280159" y="168751"/>
                </a:lnTo>
                <a:lnTo>
                  <a:pt x="1254442" y="168751"/>
                </a:lnTo>
                <a:lnTo>
                  <a:pt x="1254442" y="164941"/>
                </a:lnTo>
                <a:lnTo>
                  <a:pt x="1260157" y="163989"/>
                </a:lnTo>
                <a:lnTo>
                  <a:pt x="1260157" y="124936"/>
                </a:lnTo>
                <a:lnTo>
                  <a:pt x="1254442" y="123984"/>
                </a:lnTo>
                <a:lnTo>
                  <a:pt x="1254442" y="120174"/>
                </a:lnTo>
                <a:lnTo>
                  <a:pt x="1268730" y="120174"/>
                </a:lnTo>
                <a:lnTo>
                  <a:pt x="1269682" y="127793"/>
                </a:lnTo>
                <a:cubicBezTo>
                  <a:pt x="1271587" y="123031"/>
                  <a:pt x="1276350" y="119221"/>
                  <a:pt x="1283017" y="119221"/>
                </a:cubicBezTo>
                <a:close/>
                <a:moveTo>
                  <a:pt x="1228725" y="119221"/>
                </a:moveTo>
                <a:cubicBezTo>
                  <a:pt x="1243012" y="119221"/>
                  <a:pt x="1249680" y="129699"/>
                  <a:pt x="1250632" y="143986"/>
                </a:cubicBezTo>
                <a:cubicBezTo>
                  <a:pt x="1250632" y="159226"/>
                  <a:pt x="1243012" y="169703"/>
                  <a:pt x="1228725" y="169703"/>
                </a:cubicBezTo>
                <a:cubicBezTo>
                  <a:pt x="1214437" y="169703"/>
                  <a:pt x="1206817" y="160178"/>
                  <a:pt x="1206817" y="144938"/>
                </a:cubicBezTo>
                <a:cubicBezTo>
                  <a:pt x="1206817" y="129699"/>
                  <a:pt x="1215390" y="119221"/>
                  <a:pt x="1228725" y="119221"/>
                </a:cubicBezTo>
                <a:close/>
                <a:moveTo>
                  <a:pt x="1101089" y="119221"/>
                </a:moveTo>
                <a:cubicBezTo>
                  <a:pt x="1106804" y="119221"/>
                  <a:pt x="1110614" y="122079"/>
                  <a:pt x="1109662" y="127793"/>
                </a:cubicBezTo>
                <a:cubicBezTo>
                  <a:pt x="1109662" y="133509"/>
                  <a:pt x="1106804" y="135413"/>
                  <a:pt x="1102994" y="135413"/>
                </a:cubicBezTo>
                <a:cubicBezTo>
                  <a:pt x="1099184" y="135413"/>
                  <a:pt x="1097279" y="132556"/>
                  <a:pt x="1097279" y="128746"/>
                </a:cubicBezTo>
                <a:lnTo>
                  <a:pt x="1100137" y="127793"/>
                </a:lnTo>
                <a:cubicBezTo>
                  <a:pt x="1100137" y="127793"/>
                  <a:pt x="1100137" y="126841"/>
                  <a:pt x="1100137" y="126841"/>
                </a:cubicBezTo>
                <a:cubicBezTo>
                  <a:pt x="1100137" y="125888"/>
                  <a:pt x="1099184" y="124936"/>
                  <a:pt x="1097279" y="124936"/>
                </a:cubicBezTo>
                <a:cubicBezTo>
                  <a:pt x="1092516" y="124936"/>
                  <a:pt x="1087754" y="131604"/>
                  <a:pt x="1087754" y="137318"/>
                </a:cubicBezTo>
                <a:lnTo>
                  <a:pt x="1087754" y="163989"/>
                </a:lnTo>
                <a:lnTo>
                  <a:pt x="1098232" y="164941"/>
                </a:lnTo>
                <a:lnTo>
                  <a:pt x="1098232" y="168751"/>
                </a:lnTo>
                <a:lnTo>
                  <a:pt x="1072514" y="168751"/>
                </a:lnTo>
                <a:lnTo>
                  <a:pt x="1072514" y="164941"/>
                </a:lnTo>
                <a:lnTo>
                  <a:pt x="1078229" y="163989"/>
                </a:lnTo>
                <a:lnTo>
                  <a:pt x="1078229" y="124936"/>
                </a:lnTo>
                <a:lnTo>
                  <a:pt x="1072514" y="123984"/>
                </a:lnTo>
                <a:lnTo>
                  <a:pt x="1072514" y="120174"/>
                </a:lnTo>
                <a:lnTo>
                  <a:pt x="1086802" y="120174"/>
                </a:lnTo>
                <a:lnTo>
                  <a:pt x="1087754" y="127793"/>
                </a:lnTo>
                <a:cubicBezTo>
                  <a:pt x="1089659" y="123031"/>
                  <a:pt x="1094422" y="119221"/>
                  <a:pt x="1101089" y="119221"/>
                </a:cubicBezTo>
                <a:close/>
                <a:moveTo>
                  <a:pt x="1048702" y="119221"/>
                </a:moveTo>
                <a:cubicBezTo>
                  <a:pt x="1060133" y="119221"/>
                  <a:pt x="1066800" y="125888"/>
                  <a:pt x="1065847" y="141129"/>
                </a:cubicBezTo>
                <a:cubicBezTo>
                  <a:pt x="1065847" y="142081"/>
                  <a:pt x="1065847" y="143986"/>
                  <a:pt x="1065847" y="144938"/>
                </a:cubicBezTo>
                <a:lnTo>
                  <a:pt x="1036320" y="144938"/>
                </a:lnTo>
                <a:cubicBezTo>
                  <a:pt x="1036320" y="156368"/>
                  <a:pt x="1040130" y="163989"/>
                  <a:pt x="1049655" y="163989"/>
                </a:cubicBezTo>
                <a:cubicBezTo>
                  <a:pt x="1056322" y="163989"/>
                  <a:pt x="1060133" y="161131"/>
                  <a:pt x="1062037" y="155416"/>
                </a:cubicBezTo>
                <a:lnTo>
                  <a:pt x="1065847" y="157321"/>
                </a:lnTo>
                <a:cubicBezTo>
                  <a:pt x="1063942" y="164941"/>
                  <a:pt x="1057275" y="169703"/>
                  <a:pt x="1047750" y="169703"/>
                </a:cubicBezTo>
                <a:cubicBezTo>
                  <a:pt x="1033462" y="169703"/>
                  <a:pt x="1026795" y="160178"/>
                  <a:pt x="1026795" y="144938"/>
                </a:cubicBezTo>
                <a:cubicBezTo>
                  <a:pt x="1026795" y="128746"/>
                  <a:pt x="1036320" y="119221"/>
                  <a:pt x="1048702" y="119221"/>
                </a:cubicBezTo>
                <a:close/>
                <a:moveTo>
                  <a:pt x="934402" y="119221"/>
                </a:moveTo>
                <a:cubicBezTo>
                  <a:pt x="945833" y="119221"/>
                  <a:pt x="952500" y="125888"/>
                  <a:pt x="951547" y="141129"/>
                </a:cubicBezTo>
                <a:cubicBezTo>
                  <a:pt x="951547" y="142081"/>
                  <a:pt x="951547" y="143986"/>
                  <a:pt x="951547" y="144938"/>
                </a:cubicBezTo>
                <a:lnTo>
                  <a:pt x="922020" y="144938"/>
                </a:lnTo>
                <a:cubicBezTo>
                  <a:pt x="922020" y="156368"/>
                  <a:pt x="925830" y="163989"/>
                  <a:pt x="935355" y="163989"/>
                </a:cubicBezTo>
                <a:cubicBezTo>
                  <a:pt x="942022" y="163989"/>
                  <a:pt x="945833" y="161131"/>
                  <a:pt x="947737" y="155416"/>
                </a:cubicBezTo>
                <a:lnTo>
                  <a:pt x="951547" y="157321"/>
                </a:lnTo>
                <a:cubicBezTo>
                  <a:pt x="949642" y="164941"/>
                  <a:pt x="942975" y="169703"/>
                  <a:pt x="933450" y="169703"/>
                </a:cubicBezTo>
                <a:cubicBezTo>
                  <a:pt x="919162" y="169703"/>
                  <a:pt x="912495" y="160178"/>
                  <a:pt x="912495" y="144938"/>
                </a:cubicBezTo>
                <a:cubicBezTo>
                  <a:pt x="912495" y="128746"/>
                  <a:pt x="922020" y="119221"/>
                  <a:pt x="934402" y="119221"/>
                </a:cubicBezTo>
                <a:close/>
                <a:moveTo>
                  <a:pt x="971549" y="105886"/>
                </a:moveTo>
                <a:lnTo>
                  <a:pt x="974407" y="105886"/>
                </a:lnTo>
                <a:lnTo>
                  <a:pt x="974407" y="120174"/>
                </a:lnTo>
                <a:lnTo>
                  <a:pt x="997266" y="120174"/>
                </a:lnTo>
                <a:lnTo>
                  <a:pt x="997266" y="107791"/>
                </a:lnTo>
                <a:lnTo>
                  <a:pt x="1003934" y="105886"/>
                </a:lnTo>
                <a:lnTo>
                  <a:pt x="1005839" y="105886"/>
                </a:lnTo>
                <a:lnTo>
                  <a:pt x="1005839" y="120174"/>
                </a:lnTo>
                <a:lnTo>
                  <a:pt x="1016316" y="120174"/>
                </a:lnTo>
                <a:lnTo>
                  <a:pt x="1016316" y="124936"/>
                </a:lnTo>
                <a:lnTo>
                  <a:pt x="1005839" y="124936"/>
                </a:lnTo>
                <a:lnTo>
                  <a:pt x="1005839" y="156368"/>
                </a:lnTo>
                <a:cubicBezTo>
                  <a:pt x="1005839" y="162083"/>
                  <a:pt x="1006791" y="163989"/>
                  <a:pt x="1010602" y="163989"/>
                </a:cubicBezTo>
                <a:cubicBezTo>
                  <a:pt x="1014412" y="163989"/>
                  <a:pt x="1016316" y="162083"/>
                  <a:pt x="1017269" y="156368"/>
                </a:cubicBezTo>
                <a:lnTo>
                  <a:pt x="1021079" y="157321"/>
                </a:lnTo>
                <a:cubicBezTo>
                  <a:pt x="1020127" y="165893"/>
                  <a:pt x="1015364" y="169703"/>
                  <a:pt x="1007744" y="169703"/>
                </a:cubicBezTo>
                <a:cubicBezTo>
                  <a:pt x="1000124" y="169703"/>
                  <a:pt x="996314" y="165893"/>
                  <a:pt x="996314" y="158274"/>
                </a:cubicBezTo>
                <a:lnTo>
                  <a:pt x="996314" y="124936"/>
                </a:lnTo>
                <a:lnTo>
                  <a:pt x="973454" y="124936"/>
                </a:lnTo>
                <a:lnTo>
                  <a:pt x="973454" y="156368"/>
                </a:lnTo>
                <a:cubicBezTo>
                  <a:pt x="973454" y="162083"/>
                  <a:pt x="974407" y="163989"/>
                  <a:pt x="978216" y="163989"/>
                </a:cubicBezTo>
                <a:cubicBezTo>
                  <a:pt x="982027" y="163989"/>
                  <a:pt x="983932" y="162083"/>
                  <a:pt x="985837" y="156368"/>
                </a:cubicBezTo>
                <a:lnTo>
                  <a:pt x="989647" y="157321"/>
                </a:lnTo>
                <a:cubicBezTo>
                  <a:pt x="988694" y="165893"/>
                  <a:pt x="983932" y="169703"/>
                  <a:pt x="976312" y="169703"/>
                </a:cubicBezTo>
                <a:cubicBezTo>
                  <a:pt x="968691" y="169703"/>
                  <a:pt x="964882" y="165893"/>
                  <a:pt x="964882" y="158274"/>
                </a:cubicBezTo>
                <a:lnTo>
                  <a:pt x="964882" y="124936"/>
                </a:lnTo>
                <a:lnTo>
                  <a:pt x="958214" y="124936"/>
                </a:lnTo>
                <a:lnTo>
                  <a:pt x="958214" y="120174"/>
                </a:lnTo>
                <a:lnTo>
                  <a:pt x="964882" y="120174"/>
                </a:lnTo>
                <a:lnTo>
                  <a:pt x="964882" y="107791"/>
                </a:lnTo>
                <a:close/>
                <a:moveTo>
                  <a:pt x="1348740" y="96361"/>
                </a:moveTo>
                <a:lnTo>
                  <a:pt x="1364932" y="96361"/>
                </a:lnTo>
                <a:lnTo>
                  <a:pt x="1364932" y="163989"/>
                </a:lnTo>
                <a:lnTo>
                  <a:pt x="1371600" y="163989"/>
                </a:lnTo>
                <a:lnTo>
                  <a:pt x="1371600" y="167799"/>
                </a:lnTo>
                <a:lnTo>
                  <a:pt x="1357312" y="167799"/>
                </a:lnTo>
                <a:lnTo>
                  <a:pt x="1356360" y="160178"/>
                </a:lnTo>
                <a:cubicBezTo>
                  <a:pt x="1353502" y="164941"/>
                  <a:pt x="1348740" y="168751"/>
                  <a:pt x="1341120" y="168751"/>
                </a:cubicBezTo>
                <a:cubicBezTo>
                  <a:pt x="1328737" y="168751"/>
                  <a:pt x="1323022" y="158274"/>
                  <a:pt x="1323022" y="143986"/>
                </a:cubicBezTo>
                <a:cubicBezTo>
                  <a:pt x="1323022" y="127793"/>
                  <a:pt x="1330642" y="118268"/>
                  <a:pt x="1343025" y="118268"/>
                </a:cubicBezTo>
                <a:cubicBezTo>
                  <a:pt x="1347787" y="118268"/>
                  <a:pt x="1352550" y="120174"/>
                  <a:pt x="1356360" y="123983"/>
                </a:cubicBezTo>
                <a:lnTo>
                  <a:pt x="1356360" y="101124"/>
                </a:lnTo>
                <a:lnTo>
                  <a:pt x="1348740" y="100171"/>
                </a:lnTo>
                <a:close/>
                <a:moveTo>
                  <a:pt x="1295400" y="96361"/>
                </a:moveTo>
                <a:lnTo>
                  <a:pt x="1311592" y="96361"/>
                </a:lnTo>
                <a:lnTo>
                  <a:pt x="1311592" y="163989"/>
                </a:lnTo>
                <a:lnTo>
                  <a:pt x="1318260" y="164941"/>
                </a:lnTo>
                <a:lnTo>
                  <a:pt x="1318260" y="168751"/>
                </a:lnTo>
                <a:lnTo>
                  <a:pt x="1295400" y="168751"/>
                </a:lnTo>
                <a:lnTo>
                  <a:pt x="1295400" y="164941"/>
                </a:lnTo>
                <a:lnTo>
                  <a:pt x="1302067" y="163989"/>
                </a:lnTo>
                <a:lnTo>
                  <a:pt x="1302067" y="101124"/>
                </a:lnTo>
                <a:lnTo>
                  <a:pt x="1295400" y="100171"/>
                </a:lnTo>
                <a:close/>
                <a:moveTo>
                  <a:pt x="856297" y="96361"/>
                </a:moveTo>
                <a:lnTo>
                  <a:pt x="871537" y="96361"/>
                </a:lnTo>
                <a:lnTo>
                  <a:pt x="871537" y="126841"/>
                </a:lnTo>
                <a:cubicBezTo>
                  <a:pt x="874395" y="123031"/>
                  <a:pt x="879157" y="119221"/>
                  <a:pt x="886777" y="119221"/>
                </a:cubicBezTo>
                <a:cubicBezTo>
                  <a:pt x="898207" y="119221"/>
                  <a:pt x="904874" y="127793"/>
                  <a:pt x="903922" y="143986"/>
                </a:cubicBezTo>
                <a:cubicBezTo>
                  <a:pt x="903922" y="158274"/>
                  <a:pt x="897254" y="169703"/>
                  <a:pt x="882967" y="169703"/>
                </a:cubicBezTo>
                <a:cubicBezTo>
                  <a:pt x="876299" y="169703"/>
                  <a:pt x="872489" y="166846"/>
                  <a:pt x="868679" y="163989"/>
                </a:cubicBezTo>
                <a:lnTo>
                  <a:pt x="864870" y="169703"/>
                </a:lnTo>
                <a:lnTo>
                  <a:pt x="862012" y="169703"/>
                </a:lnTo>
                <a:lnTo>
                  <a:pt x="862012" y="101124"/>
                </a:lnTo>
                <a:lnTo>
                  <a:pt x="856297" y="100171"/>
                </a:lnTo>
                <a:close/>
                <a:moveTo>
                  <a:pt x="1256347" y="72549"/>
                </a:moveTo>
                <a:cubicBezTo>
                  <a:pt x="1255395" y="74454"/>
                  <a:pt x="1254442" y="76359"/>
                  <a:pt x="1254442" y="79217"/>
                </a:cubicBezTo>
                <a:cubicBezTo>
                  <a:pt x="1254442" y="83979"/>
                  <a:pt x="1257300" y="86837"/>
                  <a:pt x="1268730" y="86837"/>
                </a:cubicBezTo>
                <a:cubicBezTo>
                  <a:pt x="1277303" y="86837"/>
                  <a:pt x="1283017" y="84932"/>
                  <a:pt x="1283017" y="78264"/>
                </a:cubicBezTo>
                <a:cubicBezTo>
                  <a:pt x="1283017" y="73502"/>
                  <a:pt x="1278255" y="72549"/>
                  <a:pt x="1269683" y="72549"/>
                </a:cubicBezTo>
                <a:close/>
                <a:moveTo>
                  <a:pt x="179070" y="66834"/>
                </a:moveTo>
                <a:lnTo>
                  <a:pt x="282893" y="66834"/>
                </a:lnTo>
                <a:lnTo>
                  <a:pt x="277178" y="104934"/>
                </a:lnTo>
                <a:lnTo>
                  <a:pt x="173355" y="104934"/>
                </a:lnTo>
                <a:close/>
                <a:moveTo>
                  <a:pt x="1336357" y="49688"/>
                </a:moveTo>
                <a:cubicBezTo>
                  <a:pt x="1327784" y="49688"/>
                  <a:pt x="1324927" y="53499"/>
                  <a:pt x="1324927" y="59214"/>
                </a:cubicBezTo>
                <a:cubicBezTo>
                  <a:pt x="1324927" y="63976"/>
                  <a:pt x="1326832" y="66834"/>
                  <a:pt x="1331594" y="66834"/>
                </a:cubicBezTo>
                <a:cubicBezTo>
                  <a:pt x="1336357" y="66834"/>
                  <a:pt x="1341119" y="63024"/>
                  <a:pt x="1341119" y="57309"/>
                </a:cubicBezTo>
                <a:lnTo>
                  <a:pt x="1341119" y="49688"/>
                </a:lnTo>
                <a:close/>
                <a:moveTo>
                  <a:pt x="96203" y="43021"/>
                </a:moveTo>
                <a:lnTo>
                  <a:pt x="71438" y="100171"/>
                </a:lnTo>
                <a:lnTo>
                  <a:pt x="108585" y="100171"/>
                </a:lnTo>
                <a:close/>
                <a:moveTo>
                  <a:pt x="519112" y="37306"/>
                </a:moveTo>
                <a:cubicBezTo>
                  <a:pt x="495300" y="32543"/>
                  <a:pt x="474345" y="50641"/>
                  <a:pt x="467677" y="80168"/>
                </a:cubicBezTo>
                <a:cubicBezTo>
                  <a:pt x="461010" y="108743"/>
                  <a:pt x="471487" y="129698"/>
                  <a:pt x="493395" y="134461"/>
                </a:cubicBezTo>
                <a:cubicBezTo>
                  <a:pt x="517207" y="139223"/>
                  <a:pt x="538162" y="121126"/>
                  <a:pt x="544830" y="91598"/>
                </a:cubicBezTo>
                <a:cubicBezTo>
                  <a:pt x="551498" y="63976"/>
                  <a:pt x="541020" y="42068"/>
                  <a:pt x="519112" y="37306"/>
                </a:cubicBezTo>
                <a:close/>
                <a:moveTo>
                  <a:pt x="1093469" y="26829"/>
                </a:moveTo>
                <a:cubicBezTo>
                  <a:pt x="1085849" y="26829"/>
                  <a:pt x="1082991" y="33496"/>
                  <a:pt x="1082039" y="42069"/>
                </a:cubicBezTo>
                <a:lnTo>
                  <a:pt x="1102994" y="42069"/>
                </a:lnTo>
                <a:lnTo>
                  <a:pt x="1102994" y="40163"/>
                </a:lnTo>
                <a:cubicBezTo>
                  <a:pt x="1102994" y="31591"/>
                  <a:pt x="1100137" y="26829"/>
                  <a:pt x="1093469" y="26829"/>
                </a:cubicBezTo>
                <a:close/>
                <a:moveTo>
                  <a:pt x="945833" y="26828"/>
                </a:moveTo>
                <a:cubicBezTo>
                  <a:pt x="938213" y="26828"/>
                  <a:pt x="934402" y="33496"/>
                  <a:pt x="934402" y="42068"/>
                </a:cubicBezTo>
                <a:lnTo>
                  <a:pt x="955358" y="42068"/>
                </a:lnTo>
                <a:lnTo>
                  <a:pt x="955358" y="40163"/>
                </a:lnTo>
                <a:cubicBezTo>
                  <a:pt x="955358" y="31591"/>
                  <a:pt x="952500" y="26828"/>
                  <a:pt x="945833" y="26828"/>
                </a:cubicBezTo>
                <a:close/>
                <a:moveTo>
                  <a:pt x="1267778" y="25877"/>
                </a:moveTo>
                <a:cubicBezTo>
                  <a:pt x="1263015" y="25877"/>
                  <a:pt x="1259205" y="29686"/>
                  <a:pt x="1258253" y="38259"/>
                </a:cubicBezTo>
                <a:cubicBezTo>
                  <a:pt x="1258253" y="48737"/>
                  <a:pt x="1262062" y="51594"/>
                  <a:pt x="1267778" y="51594"/>
                </a:cubicBezTo>
                <a:cubicBezTo>
                  <a:pt x="1272540" y="51594"/>
                  <a:pt x="1276350" y="48737"/>
                  <a:pt x="1276350" y="38259"/>
                </a:cubicBezTo>
                <a:cubicBezTo>
                  <a:pt x="1276350" y="28734"/>
                  <a:pt x="1273492" y="25877"/>
                  <a:pt x="1267778" y="25877"/>
                </a:cubicBezTo>
                <a:close/>
                <a:moveTo>
                  <a:pt x="1161097" y="23019"/>
                </a:moveTo>
                <a:lnTo>
                  <a:pt x="1177289" y="23019"/>
                </a:lnTo>
                <a:lnTo>
                  <a:pt x="1177289" y="66834"/>
                </a:lnTo>
                <a:lnTo>
                  <a:pt x="1184910" y="67787"/>
                </a:lnTo>
                <a:lnTo>
                  <a:pt x="1184910" y="71597"/>
                </a:lnTo>
                <a:lnTo>
                  <a:pt x="1161097" y="71597"/>
                </a:lnTo>
                <a:lnTo>
                  <a:pt x="1161097" y="67787"/>
                </a:lnTo>
                <a:lnTo>
                  <a:pt x="1168717" y="66834"/>
                </a:lnTo>
                <a:lnTo>
                  <a:pt x="1168717" y="27782"/>
                </a:lnTo>
                <a:lnTo>
                  <a:pt x="1161097" y="26829"/>
                </a:lnTo>
                <a:close/>
                <a:moveTo>
                  <a:pt x="1145857" y="23019"/>
                </a:moveTo>
                <a:cubicBezTo>
                  <a:pt x="1150620" y="23019"/>
                  <a:pt x="1155382" y="25876"/>
                  <a:pt x="1155382" y="31591"/>
                </a:cubicBezTo>
                <a:cubicBezTo>
                  <a:pt x="1155382" y="37307"/>
                  <a:pt x="1152524" y="39211"/>
                  <a:pt x="1148714" y="39211"/>
                </a:cubicBezTo>
                <a:cubicBezTo>
                  <a:pt x="1144904" y="39211"/>
                  <a:pt x="1142999" y="36354"/>
                  <a:pt x="1142999" y="32544"/>
                </a:cubicBezTo>
                <a:lnTo>
                  <a:pt x="1145857" y="30639"/>
                </a:lnTo>
                <a:cubicBezTo>
                  <a:pt x="1145857" y="30639"/>
                  <a:pt x="1145857" y="29686"/>
                  <a:pt x="1145857" y="29686"/>
                </a:cubicBezTo>
                <a:cubicBezTo>
                  <a:pt x="1145857" y="28734"/>
                  <a:pt x="1144904" y="27782"/>
                  <a:pt x="1142999" y="27782"/>
                </a:cubicBezTo>
                <a:cubicBezTo>
                  <a:pt x="1138237" y="27782"/>
                  <a:pt x="1133474" y="34449"/>
                  <a:pt x="1133474" y="40164"/>
                </a:cubicBezTo>
                <a:lnTo>
                  <a:pt x="1133474" y="66834"/>
                </a:lnTo>
                <a:lnTo>
                  <a:pt x="1142999" y="67787"/>
                </a:lnTo>
                <a:lnTo>
                  <a:pt x="1142999" y="71597"/>
                </a:lnTo>
                <a:lnTo>
                  <a:pt x="1117282" y="71597"/>
                </a:lnTo>
                <a:lnTo>
                  <a:pt x="1117282" y="67787"/>
                </a:lnTo>
                <a:lnTo>
                  <a:pt x="1122997" y="66834"/>
                </a:lnTo>
                <a:lnTo>
                  <a:pt x="1122997" y="28734"/>
                </a:lnTo>
                <a:lnTo>
                  <a:pt x="1117282" y="27782"/>
                </a:lnTo>
                <a:lnTo>
                  <a:pt x="1117282" y="23971"/>
                </a:lnTo>
                <a:lnTo>
                  <a:pt x="1131570" y="23971"/>
                </a:lnTo>
                <a:lnTo>
                  <a:pt x="1132522" y="31591"/>
                </a:lnTo>
                <a:cubicBezTo>
                  <a:pt x="1134427" y="26829"/>
                  <a:pt x="1139189" y="23019"/>
                  <a:pt x="1145857" y="23019"/>
                </a:cubicBezTo>
                <a:close/>
                <a:moveTo>
                  <a:pt x="1022985" y="23019"/>
                </a:moveTo>
                <a:lnTo>
                  <a:pt x="1043940" y="23019"/>
                </a:lnTo>
                <a:lnTo>
                  <a:pt x="1043940" y="26829"/>
                </a:lnTo>
                <a:lnTo>
                  <a:pt x="1037273" y="27782"/>
                </a:lnTo>
                <a:lnTo>
                  <a:pt x="1048702" y="61119"/>
                </a:lnTo>
                <a:lnTo>
                  <a:pt x="1059180" y="27782"/>
                </a:lnTo>
                <a:lnTo>
                  <a:pt x="1052512" y="26829"/>
                </a:lnTo>
                <a:lnTo>
                  <a:pt x="1052512" y="23019"/>
                </a:lnTo>
                <a:lnTo>
                  <a:pt x="1069658" y="23019"/>
                </a:lnTo>
                <a:lnTo>
                  <a:pt x="1069658" y="26829"/>
                </a:lnTo>
                <a:lnTo>
                  <a:pt x="1064895" y="27782"/>
                </a:lnTo>
                <a:lnTo>
                  <a:pt x="1049655" y="71597"/>
                </a:lnTo>
                <a:lnTo>
                  <a:pt x="1042035" y="71597"/>
                </a:lnTo>
                <a:lnTo>
                  <a:pt x="1026795" y="27782"/>
                </a:lnTo>
                <a:lnTo>
                  <a:pt x="1022985" y="26829"/>
                </a:lnTo>
                <a:close/>
                <a:moveTo>
                  <a:pt x="998220" y="23019"/>
                </a:moveTo>
                <a:lnTo>
                  <a:pt x="1014412" y="23019"/>
                </a:lnTo>
                <a:lnTo>
                  <a:pt x="1014412" y="66834"/>
                </a:lnTo>
                <a:lnTo>
                  <a:pt x="1022033" y="67787"/>
                </a:lnTo>
                <a:lnTo>
                  <a:pt x="1022033" y="71597"/>
                </a:lnTo>
                <a:lnTo>
                  <a:pt x="998220" y="71597"/>
                </a:lnTo>
                <a:lnTo>
                  <a:pt x="998220" y="67787"/>
                </a:lnTo>
                <a:lnTo>
                  <a:pt x="1004887" y="66834"/>
                </a:lnTo>
                <a:lnTo>
                  <a:pt x="1004887" y="27782"/>
                </a:lnTo>
                <a:lnTo>
                  <a:pt x="998220" y="26829"/>
                </a:lnTo>
                <a:close/>
                <a:moveTo>
                  <a:pt x="944880" y="23018"/>
                </a:moveTo>
                <a:cubicBezTo>
                  <a:pt x="956310" y="23018"/>
                  <a:pt x="962977" y="29686"/>
                  <a:pt x="962977" y="43973"/>
                </a:cubicBezTo>
                <a:cubicBezTo>
                  <a:pt x="962977" y="44926"/>
                  <a:pt x="962977" y="46831"/>
                  <a:pt x="962977" y="47783"/>
                </a:cubicBezTo>
                <a:lnTo>
                  <a:pt x="933450" y="47783"/>
                </a:lnTo>
                <a:cubicBezTo>
                  <a:pt x="933450" y="59213"/>
                  <a:pt x="937260" y="66833"/>
                  <a:pt x="946785" y="66833"/>
                </a:cubicBezTo>
                <a:cubicBezTo>
                  <a:pt x="953452" y="66833"/>
                  <a:pt x="957263" y="63976"/>
                  <a:pt x="959167" y="58261"/>
                </a:cubicBezTo>
                <a:lnTo>
                  <a:pt x="962977" y="60166"/>
                </a:lnTo>
                <a:cubicBezTo>
                  <a:pt x="961073" y="67786"/>
                  <a:pt x="954405" y="72548"/>
                  <a:pt x="944880" y="72548"/>
                </a:cubicBezTo>
                <a:cubicBezTo>
                  <a:pt x="930592" y="72548"/>
                  <a:pt x="923925" y="62071"/>
                  <a:pt x="923925" y="47783"/>
                </a:cubicBezTo>
                <a:cubicBezTo>
                  <a:pt x="923925" y="31591"/>
                  <a:pt x="933450" y="22066"/>
                  <a:pt x="944880" y="23018"/>
                </a:cubicBezTo>
                <a:close/>
                <a:moveTo>
                  <a:pt x="1333499" y="22066"/>
                </a:moveTo>
                <a:cubicBezTo>
                  <a:pt x="1344929" y="22066"/>
                  <a:pt x="1350644" y="26829"/>
                  <a:pt x="1350644" y="40163"/>
                </a:cubicBezTo>
                <a:lnTo>
                  <a:pt x="1350644" y="63024"/>
                </a:lnTo>
                <a:cubicBezTo>
                  <a:pt x="1350644" y="67786"/>
                  <a:pt x="1351597" y="68739"/>
                  <a:pt x="1353502" y="68739"/>
                </a:cubicBezTo>
                <a:cubicBezTo>
                  <a:pt x="1354454" y="68739"/>
                  <a:pt x="1355407" y="67786"/>
                  <a:pt x="1356359" y="67786"/>
                </a:cubicBezTo>
                <a:lnTo>
                  <a:pt x="1357312" y="70644"/>
                </a:lnTo>
                <a:cubicBezTo>
                  <a:pt x="1356359" y="71596"/>
                  <a:pt x="1353502" y="72549"/>
                  <a:pt x="1350644" y="72549"/>
                </a:cubicBezTo>
                <a:cubicBezTo>
                  <a:pt x="1345882" y="72549"/>
                  <a:pt x="1343024" y="70644"/>
                  <a:pt x="1342072" y="65881"/>
                </a:cubicBezTo>
                <a:cubicBezTo>
                  <a:pt x="1339215" y="69691"/>
                  <a:pt x="1334452" y="72549"/>
                  <a:pt x="1328737" y="73501"/>
                </a:cubicBezTo>
                <a:cubicBezTo>
                  <a:pt x="1321117" y="73501"/>
                  <a:pt x="1315402" y="70644"/>
                  <a:pt x="1315402" y="61119"/>
                </a:cubicBezTo>
                <a:cubicBezTo>
                  <a:pt x="1315402" y="50641"/>
                  <a:pt x="1323974" y="46831"/>
                  <a:pt x="1335404" y="46831"/>
                </a:cubicBezTo>
                <a:lnTo>
                  <a:pt x="1342072" y="46831"/>
                </a:lnTo>
                <a:lnTo>
                  <a:pt x="1342072" y="40163"/>
                </a:lnTo>
                <a:cubicBezTo>
                  <a:pt x="1342072" y="31591"/>
                  <a:pt x="1340167" y="26829"/>
                  <a:pt x="1332547" y="26829"/>
                </a:cubicBezTo>
                <a:cubicBezTo>
                  <a:pt x="1329690" y="26829"/>
                  <a:pt x="1324927" y="26829"/>
                  <a:pt x="1324927" y="30639"/>
                </a:cubicBezTo>
                <a:cubicBezTo>
                  <a:pt x="1324927" y="30639"/>
                  <a:pt x="1324927" y="30639"/>
                  <a:pt x="1324927" y="31591"/>
                </a:cubicBezTo>
                <a:lnTo>
                  <a:pt x="1327784" y="31591"/>
                </a:lnTo>
                <a:cubicBezTo>
                  <a:pt x="1328737" y="33496"/>
                  <a:pt x="1328737" y="34449"/>
                  <a:pt x="1328737" y="35401"/>
                </a:cubicBezTo>
                <a:cubicBezTo>
                  <a:pt x="1328737" y="38259"/>
                  <a:pt x="1325879" y="40163"/>
                  <a:pt x="1323022" y="40163"/>
                </a:cubicBezTo>
                <a:cubicBezTo>
                  <a:pt x="1319212" y="40163"/>
                  <a:pt x="1317307" y="38259"/>
                  <a:pt x="1317307" y="34449"/>
                </a:cubicBezTo>
                <a:cubicBezTo>
                  <a:pt x="1317307" y="26829"/>
                  <a:pt x="1323974" y="22066"/>
                  <a:pt x="1333499" y="22066"/>
                </a:cubicBezTo>
                <a:close/>
                <a:moveTo>
                  <a:pt x="1222057" y="22066"/>
                </a:moveTo>
                <a:cubicBezTo>
                  <a:pt x="1231582" y="22066"/>
                  <a:pt x="1236345" y="26829"/>
                  <a:pt x="1236345" y="38259"/>
                </a:cubicBezTo>
                <a:lnTo>
                  <a:pt x="1236345" y="66834"/>
                </a:lnTo>
                <a:lnTo>
                  <a:pt x="1243965" y="67786"/>
                </a:lnTo>
                <a:lnTo>
                  <a:pt x="1243965" y="72549"/>
                </a:lnTo>
                <a:lnTo>
                  <a:pt x="1222057" y="72549"/>
                </a:lnTo>
                <a:lnTo>
                  <a:pt x="1222057" y="68739"/>
                </a:lnTo>
                <a:lnTo>
                  <a:pt x="1227772" y="67786"/>
                </a:lnTo>
                <a:lnTo>
                  <a:pt x="1227772" y="39211"/>
                </a:lnTo>
                <a:cubicBezTo>
                  <a:pt x="1227772" y="32544"/>
                  <a:pt x="1226820" y="28734"/>
                  <a:pt x="1219200" y="28734"/>
                </a:cubicBezTo>
                <a:cubicBezTo>
                  <a:pt x="1212532" y="28734"/>
                  <a:pt x="1206817" y="33496"/>
                  <a:pt x="1206817" y="41116"/>
                </a:cubicBezTo>
                <a:lnTo>
                  <a:pt x="1206817" y="66834"/>
                </a:lnTo>
                <a:lnTo>
                  <a:pt x="1212532" y="67786"/>
                </a:lnTo>
                <a:lnTo>
                  <a:pt x="1213485" y="67786"/>
                </a:lnTo>
                <a:lnTo>
                  <a:pt x="1213485" y="71596"/>
                </a:lnTo>
                <a:lnTo>
                  <a:pt x="1191577" y="71596"/>
                </a:lnTo>
                <a:lnTo>
                  <a:pt x="1191577" y="67786"/>
                </a:lnTo>
                <a:lnTo>
                  <a:pt x="1197292" y="66834"/>
                </a:lnTo>
                <a:lnTo>
                  <a:pt x="1197292" y="27781"/>
                </a:lnTo>
                <a:lnTo>
                  <a:pt x="1191577" y="26829"/>
                </a:lnTo>
                <a:lnTo>
                  <a:pt x="1191577" y="23019"/>
                </a:lnTo>
                <a:lnTo>
                  <a:pt x="1204912" y="23019"/>
                </a:lnTo>
                <a:lnTo>
                  <a:pt x="1205865" y="31591"/>
                </a:lnTo>
                <a:cubicBezTo>
                  <a:pt x="1207770" y="26829"/>
                  <a:pt x="1213485" y="22066"/>
                  <a:pt x="1222057" y="22066"/>
                </a:cubicBezTo>
                <a:close/>
                <a:moveTo>
                  <a:pt x="1094422" y="22066"/>
                </a:moveTo>
                <a:cubicBezTo>
                  <a:pt x="1104899" y="22066"/>
                  <a:pt x="1112519" y="28734"/>
                  <a:pt x="1111566" y="43974"/>
                </a:cubicBezTo>
                <a:cubicBezTo>
                  <a:pt x="1111566" y="44926"/>
                  <a:pt x="1111566" y="46831"/>
                  <a:pt x="1111566" y="47784"/>
                </a:cubicBezTo>
                <a:lnTo>
                  <a:pt x="1082039" y="47784"/>
                </a:lnTo>
                <a:cubicBezTo>
                  <a:pt x="1082039" y="59214"/>
                  <a:pt x="1085849" y="66834"/>
                  <a:pt x="1095374" y="66834"/>
                </a:cubicBezTo>
                <a:cubicBezTo>
                  <a:pt x="1102041" y="66834"/>
                  <a:pt x="1104899" y="63976"/>
                  <a:pt x="1107757" y="58261"/>
                </a:cubicBezTo>
                <a:lnTo>
                  <a:pt x="1111566" y="60166"/>
                </a:lnTo>
                <a:cubicBezTo>
                  <a:pt x="1109662" y="67786"/>
                  <a:pt x="1102994" y="72549"/>
                  <a:pt x="1093469" y="72549"/>
                </a:cubicBezTo>
                <a:cubicBezTo>
                  <a:pt x="1079182" y="72549"/>
                  <a:pt x="1072514" y="62071"/>
                  <a:pt x="1072514" y="47784"/>
                </a:cubicBezTo>
                <a:cubicBezTo>
                  <a:pt x="1072514" y="31591"/>
                  <a:pt x="1082039" y="22066"/>
                  <a:pt x="1094422" y="22066"/>
                </a:cubicBezTo>
                <a:close/>
                <a:moveTo>
                  <a:pt x="1287780" y="19209"/>
                </a:moveTo>
                <a:cubicBezTo>
                  <a:pt x="1288733" y="19209"/>
                  <a:pt x="1289685" y="19209"/>
                  <a:pt x="1290637" y="20161"/>
                </a:cubicBezTo>
                <a:lnTo>
                  <a:pt x="1290637" y="27782"/>
                </a:lnTo>
                <a:lnTo>
                  <a:pt x="1282065" y="28734"/>
                </a:lnTo>
                <a:cubicBezTo>
                  <a:pt x="1284922" y="30639"/>
                  <a:pt x="1286828" y="34449"/>
                  <a:pt x="1286828" y="40164"/>
                </a:cubicBezTo>
                <a:cubicBezTo>
                  <a:pt x="1286828" y="50642"/>
                  <a:pt x="1278255" y="57309"/>
                  <a:pt x="1268730" y="57309"/>
                </a:cubicBezTo>
                <a:cubicBezTo>
                  <a:pt x="1265872" y="57309"/>
                  <a:pt x="1264920" y="56357"/>
                  <a:pt x="1263015" y="56357"/>
                </a:cubicBezTo>
                <a:cubicBezTo>
                  <a:pt x="1259205" y="59214"/>
                  <a:pt x="1258253" y="61119"/>
                  <a:pt x="1258253" y="62072"/>
                </a:cubicBezTo>
                <a:cubicBezTo>
                  <a:pt x="1258253" y="63977"/>
                  <a:pt x="1259205" y="63977"/>
                  <a:pt x="1262062" y="63977"/>
                </a:cubicBezTo>
                <a:lnTo>
                  <a:pt x="1270635" y="63977"/>
                </a:lnTo>
                <a:cubicBezTo>
                  <a:pt x="1282065" y="63977"/>
                  <a:pt x="1289685" y="64929"/>
                  <a:pt x="1289685" y="76359"/>
                </a:cubicBezTo>
                <a:cubicBezTo>
                  <a:pt x="1289685" y="85884"/>
                  <a:pt x="1283970" y="91599"/>
                  <a:pt x="1265872" y="91599"/>
                </a:cubicBezTo>
                <a:cubicBezTo>
                  <a:pt x="1251585" y="91599"/>
                  <a:pt x="1246822" y="87789"/>
                  <a:pt x="1245870" y="80169"/>
                </a:cubicBezTo>
                <a:cubicBezTo>
                  <a:pt x="1245870" y="75407"/>
                  <a:pt x="1249680" y="72549"/>
                  <a:pt x="1252537" y="70644"/>
                </a:cubicBezTo>
                <a:cubicBezTo>
                  <a:pt x="1250633" y="68739"/>
                  <a:pt x="1249680" y="66834"/>
                  <a:pt x="1249680" y="64929"/>
                </a:cubicBezTo>
                <a:cubicBezTo>
                  <a:pt x="1249680" y="60167"/>
                  <a:pt x="1253490" y="57309"/>
                  <a:pt x="1258253" y="53499"/>
                </a:cubicBezTo>
                <a:cubicBezTo>
                  <a:pt x="1252537" y="51594"/>
                  <a:pt x="1249680" y="45879"/>
                  <a:pt x="1249680" y="39212"/>
                </a:cubicBezTo>
                <a:cubicBezTo>
                  <a:pt x="1249680" y="29686"/>
                  <a:pt x="1256347" y="21114"/>
                  <a:pt x="1268730" y="21114"/>
                </a:cubicBezTo>
                <a:cubicBezTo>
                  <a:pt x="1273492" y="21114"/>
                  <a:pt x="1277303" y="22066"/>
                  <a:pt x="1279208" y="23972"/>
                </a:cubicBezTo>
                <a:cubicBezTo>
                  <a:pt x="1281112" y="22066"/>
                  <a:pt x="1284922" y="19209"/>
                  <a:pt x="1287780" y="19209"/>
                </a:cubicBezTo>
                <a:close/>
                <a:moveTo>
                  <a:pt x="874395" y="7779"/>
                </a:moveTo>
                <a:lnTo>
                  <a:pt x="874395" y="66834"/>
                </a:lnTo>
                <a:lnTo>
                  <a:pt x="878205" y="66834"/>
                </a:lnTo>
                <a:cubicBezTo>
                  <a:pt x="897255" y="66834"/>
                  <a:pt x="904875" y="55404"/>
                  <a:pt x="905827" y="36354"/>
                </a:cubicBezTo>
                <a:cubicBezTo>
                  <a:pt x="905827" y="13494"/>
                  <a:pt x="896302" y="7779"/>
                  <a:pt x="877252" y="7779"/>
                </a:cubicBezTo>
                <a:close/>
                <a:moveTo>
                  <a:pt x="857250" y="3016"/>
                </a:moveTo>
                <a:lnTo>
                  <a:pt x="880110" y="3016"/>
                </a:lnTo>
                <a:cubicBezTo>
                  <a:pt x="902970" y="3016"/>
                  <a:pt x="916305" y="11589"/>
                  <a:pt x="917258" y="36354"/>
                </a:cubicBezTo>
                <a:cubicBezTo>
                  <a:pt x="917258" y="63976"/>
                  <a:pt x="900113" y="71596"/>
                  <a:pt x="878205" y="71596"/>
                </a:cubicBezTo>
                <a:lnTo>
                  <a:pt x="857250" y="71596"/>
                </a:lnTo>
                <a:lnTo>
                  <a:pt x="857250" y="67786"/>
                </a:lnTo>
                <a:lnTo>
                  <a:pt x="864870" y="66834"/>
                </a:lnTo>
                <a:lnTo>
                  <a:pt x="864870" y="7779"/>
                </a:lnTo>
                <a:lnTo>
                  <a:pt x="857250" y="6826"/>
                </a:lnTo>
                <a:close/>
                <a:moveTo>
                  <a:pt x="624840" y="3016"/>
                </a:moveTo>
                <a:lnTo>
                  <a:pt x="662940" y="3016"/>
                </a:lnTo>
                <a:lnTo>
                  <a:pt x="681990" y="96361"/>
                </a:lnTo>
                <a:lnTo>
                  <a:pt x="730567" y="3016"/>
                </a:lnTo>
                <a:lnTo>
                  <a:pt x="768667" y="3016"/>
                </a:lnTo>
                <a:lnTo>
                  <a:pt x="771525" y="168751"/>
                </a:lnTo>
                <a:lnTo>
                  <a:pt x="730567" y="168751"/>
                </a:lnTo>
                <a:lnTo>
                  <a:pt x="730567" y="71596"/>
                </a:lnTo>
                <a:lnTo>
                  <a:pt x="681990" y="168751"/>
                </a:lnTo>
                <a:lnTo>
                  <a:pt x="660082" y="168751"/>
                </a:lnTo>
                <a:lnTo>
                  <a:pt x="642937" y="71596"/>
                </a:lnTo>
                <a:lnTo>
                  <a:pt x="614362" y="168751"/>
                </a:lnTo>
                <a:lnTo>
                  <a:pt x="572452" y="168751"/>
                </a:lnTo>
                <a:close/>
                <a:moveTo>
                  <a:pt x="188595" y="3016"/>
                </a:moveTo>
                <a:lnTo>
                  <a:pt x="306705" y="3016"/>
                </a:lnTo>
                <a:lnTo>
                  <a:pt x="300990" y="42069"/>
                </a:lnTo>
                <a:lnTo>
                  <a:pt x="182880" y="42069"/>
                </a:lnTo>
                <a:close/>
                <a:moveTo>
                  <a:pt x="79058" y="3016"/>
                </a:moveTo>
                <a:lnTo>
                  <a:pt x="124778" y="3016"/>
                </a:lnTo>
                <a:lnTo>
                  <a:pt x="161925" y="168751"/>
                </a:lnTo>
                <a:lnTo>
                  <a:pt x="121920" y="168751"/>
                </a:lnTo>
                <a:lnTo>
                  <a:pt x="115253" y="136366"/>
                </a:lnTo>
                <a:lnTo>
                  <a:pt x="55245" y="136366"/>
                </a:lnTo>
                <a:lnTo>
                  <a:pt x="41910" y="168751"/>
                </a:lnTo>
                <a:lnTo>
                  <a:pt x="0" y="168751"/>
                </a:lnTo>
                <a:close/>
                <a:moveTo>
                  <a:pt x="1175385" y="2064"/>
                </a:moveTo>
                <a:cubicBezTo>
                  <a:pt x="1179195" y="2064"/>
                  <a:pt x="1182052" y="3017"/>
                  <a:pt x="1182052" y="7779"/>
                </a:cubicBezTo>
                <a:cubicBezTo>
                  <a:pt x="1182052" y="11589"/>
                  <a:pt x="1180147" y="13494"/>
                  <a:pt x="1176337" y="13494"/>
                </a:cubicBezTo>
                <a:cubicBezTo>
                  <a:pt x="1171575" y="13494"/>
                  <a:pt x="1169670" y="10637"/>
                  <a:pt x="1169670" y="7779"/>
                </a:cubicBezTo>
                <a:cubicBezTo>
                  <a:pt x="1169670" y="4922"/>
                  <a:pt x="1171575" y="2064"/>
                  <a:pt x="1175385" y="2064"/>
                </a:cubicBezTo>
                <a:close/>
                <a:moveTo>
                  <a:pt x="1009650" y="2064"/>
                </a:moveTo>
                <a:cubicBezTo>
                  <a:pt x="1013460" y="2064"/>
                  <a:pt x="1016317" y="3017"/>
                  <a:pt x="1016317" y="7779"/>
                </a:cubicBezTo>
                <a:cubicBezTo>
                  <a:pt x="1016317" y="11589"/>
                  <a:pt x="1014412" y="13494"/>
                  <a:pt x="1010602" y="13494"/>
                </a:cubicBezTo>
                <a:cubicBezTo>
                  <a:pt x="1005840" y="13494"/>
                  <a:pt x="1004887" y="10637"/>
                  <a:pt x="1003935" y="7779"/>
                </a:cubicBezTo>
                <a:cubicBezTo>
                  <a:pt x="1003935" y="4922"/>
                  <a:pt x="1005840" y="2064"/>
                  <a:pt x="1009650" y="2064"/>
                </a:cubicBezTo>
                <a:close/>
                <a:moveTo>
                  <a:pt x="384810" y="1111"/>
                </a:moveTo>
                <a:cubicBezTo>
                  <a:pt x="402907" y="1111"/>
                  <a:pt x="416242" y="4921"/>
                  <a:pt x="433387" y="14446"/>
                </a:cubicBezTo>
                <a:lnTo>
                  <a:pt x="425767" y="53499"/>
                </a:lnTo>
                <a:cubicBezTo>
                  <a:pt x="414337" y="44926"/>
                  <a:pt x="402907" y="40164"/>
                  <a:pt x="388620" y="40164"/>
                </a:cubicBezTo>
                <a:cubicBezTo>
                  <a:pt x="360045" y="40164"/>
                  <a:pt x="338137" y="60166"/>
                  <a:pt x="337185" y="87789"/>
                </a:cubicBezTo>
                <a:cubicBezTo>
                  <a:pt x="336232" y="114459"/>
                  <a:pt x="354330" y="131604"/>
                  <a:pt x="380047" y="132556"/>
                </a:cubicBezTo>
                <a:cubicBezTo>
                  <a:pt x="388620" y="132556"/>
                  <a:pt x="404812" y="131604"/>
                  <a:pt x="416242" y="126841"/>
                </a:cubicBezTo>
                <a:lnTo>
                  <a:pt x="410527" y="166846"/>
                </a:lnTo>
                <a:cubicBezTo>
                  <a:pt x="399097" y="171609"/>
                  <a:pt x="381952" y="172561"/>
                  <a:pt x="373380" y="172561"/>
                </a:cubicBezTo>
                <a:cubicBezTo>
                  <a:pt x="325755" y="172561"/>
                  <a:pt x="293370" y="139224"/>
                  <a:pt x="295275" y="90646"/>
                </a:cubicBezTo>
                <a:cubicBezTo>
                  <a:pt x="296227" y="41116"/>
                  <a:pt x="336232" y="1111"/>
                  <a:pt x="384810" y="1111"/>
                </a:cubicBezTo>
                <a:close/>
                <a:moveTo>
                  <a:pt x="968692" y="159"/>
                </a:moveTo>
                <a:lnTo>
                  <a:pt x="984885" y="159"/>
                </a:lnTo>
                <a:lnTo>
                  <a:pt x="984885" y="66834"/>
                </a:lnTo>
                <a:lnTo>
                  <a:pt x="992505" y="67787"/>
                </a:lnTo>
                <a:lnTo>
                  <a:pt x="992505" y="71597"/>
                </a:lnTo>
                <a:lnTo>
                  <a:pt x="968692" y="71597"/>
                </a:lnTo>
                <a:lnTo>
                  <a:pt x="968692" y="67787"/>
                </a:lnTo>
                <a:lnTo>
                  <a:pt x="975360" y="66834"/>
                </a:lnTo>
                <a:lnTo>
                  <a:pt x="975360" y="4922"/>
                </a:lnTo>
                <a:lnTo>
                  <a:pt x="968692" y="3969"/>
                </a:lnTo>
                <a:close/>
                <a:moveTo>
                  <a:pt x="517207" y="158"/>
                </a:moveTo>
                <a:cubicBezTo>
                  <a:pt x="561975" y="3968"/>
                  <a:pt x="590550" y="39211"/>
                  <a:pt x="584835" y="86836"/>
                </a:cubicBezTo>
                <a:cubicBezTo>
                  <a:pt x="580073" y="136366"/>
                  <a:pt x="539115" y="172561"/>
                  <a:pt x="493395" y="169703"/>
                </a:cubicBezTo>
                <a:cubicBezTo>
                  <a:pt x="448627" y="166846"/>
                  <a:pt x="421005" y="130651"/>
                  <a:pt x="425767" y="83026"/>
                </a:cubicBezTo>
                <a:cubicBezTo>
                  <a:pt x="430530" y="33496"/>
                  <a:pt x="471487" y="-2699"/>
                  <a:pt x="517207" y="1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21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2CB0369-634B-B247-6885-1B6F24944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8079"/>
            <a:ext cx="10515600" cy="375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68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 Divider (White/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9979FDD-549F-4ACB-8FB4-540D628D5DE9}"/>
              </a:ext>
            </a:extLst>
          </p:cNvPr>
          <p:cNvSpPr/>
          <p:nvPr userDrawn="1"/>
        </p:nvSpPr>
        <p:spPr>
          <a:xfrm>
            <a:off x="265823" y="816040"/>
            <a:ext cx="933385" cy="9333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521A19-BA01-4073-A3B0-FD772558F1BE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68923C4-14C3-4ED5-9708-F848B346BC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25222CA-3495-4FB5-B534-C7A2BB2144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9994CE16-B59A-46F0-9244-5BCB24ABB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312437B-871B-4C33-810B-ED91206C4F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2E791E29-35CA-4308-BC50-B00FD0A8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2E6A24-B102-4D0E-A0D0-D0A970B2C473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E84C17-83FC-D24C-9D8A-7C29F91A0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AF4F955-527E-E849-896C-5D66C5994A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519C4A-59B9-D449-AAFE-EE878AB04AE6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98966F03-5D9E-6D4A-B532-D763CE9DB8D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2C894DDE-1D91-7B4F-9833-233D9BFEB66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A8276C1-F345-4546-ACA0-94BF1D2A97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70584" y="805282"/>
            <a:ext cx="957199" cy="933385"/>
          </a:xfrm>
        </p:spPr>
        <p:txBody>
          <a:bodyPr anchor="ctr" anchorCtr="0"/>
          <a:lstStyle>
            <a:lvl1pPr algn="ctr">
              <a:defRPr sz="24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4968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3 Divider (Whit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98E000-3622-4651-9CD5-06FD599F2026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7BA563-304C-4B27-AFA4-94688EE5F57C}"/>
              </a:ext>
            </a:extLst>
          </p:cNvPr>
          <p:cNvSpPr/>
          <p:nvPr userDrawn="1"/>
        </p:nvSpPr>
        <p:spPr>
          <a:xfrm>
            <a:off x="3287712" y="620712"/>
            <a:ext cx="5616575" cy="5616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C4938C-6E62-4ED2-8CA9-DE03480C3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0487" y="2260344"/>
            <a:ext cx="4391025" cy="99695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542772-874C-4B18-A899-C8E6AFABB9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0488" y="3614086"/>
            <a:ext cx="4391024" cy="433128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2004D2-7925-4DF1-860C-5D334E1B54A0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E1B9F4A-28DE-434E-BC5A-6FF3EE2C92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E4BEF0D-7DC3-4116-B940-38CD7420ED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09BAEA3-D9D4-41D0-ABEC-16E147E737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CC0D8C51-9BF6-4199-B7F0-6192313B7F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1C834E5-D4F1-4AB9-911C-34B94F5A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D5AFD1-0DB3-4369-B32E-C36F4A4CF0BF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82A618-B84A-5B4D-B849-A0946185385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A6A4B1AA-9440-3B40-A375-198BD2F2087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D006659B-806F-304C-B8EE-6CAE28EC1B0F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74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 Agenda (White/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D54044-23C0-4142-88BA-1DD4B846E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5653088" cy="100806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E35C5B-1EB5-4A59-AB41-B5A36D3A0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9" y="2038812"/>
            <a:ext cx="11637962" cy="4198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01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02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03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04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05	XXXXXX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47BDFF-AA9D-F949-A66D-214417C3A4A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2872B543-34FC-1841-BC83-16C2DAE30F74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CE81E9DF-7130-4546-BF18-4683EA8B3F3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4093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 Cov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2BD3-B72F-344B-A30D-8C3365691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782234"/>
            <a:ext cx="7691438" cy="1462087"/>
          </a:xfrm>
        </p:spPr>
        <p:txBody>
          <a:bodyPr anchor="b" anchorCtr="0"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B15545-CDE4-2D46-87A4-4286855F5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608388"/>
            <a:ext cx="7691438" cy="1462087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DFB937-D895-0545-8B74-E2AA56A85F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5187277"/>
            <a:ext cx="7691438" cy="581698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BEFFAC7F-2714-42A6-9E63-DCB81A449E00}"/>
              </a:ext>
            </a:extLst>
          </p:cNvPr>
          <p:cNvSpPr/>
          <p:nvPr userDrawn="1"/>
        </p:nvSpPr>
        <p:spPr>
          <a:xfrm>
            <a:off x="-77579" y="304799"/>
            <a:ext cx="10545554" cy="5310189"/>
          </a:xfrm>
          <a:custGeom>
            <a:avLst/>
            <a:gdLst>
              <a:gd name="connsiteX0" fmla="*/ 0 w 10731855"/>
              <a:gd name="connsiteY0" fmla="*/ 1571788 h 5191127"/>
              <a:gd name="connsiteX1" fmla="*/ 4277659 w 10731855"/>
              <a:gd name="connsiteY1" fmla="*/ 0 h 5191127"/>
              <a:gd name="connsiteX2" fmla="*/ 10731856 w 10731855"/>
              <a:gd name="connsiteY2" fmla="*/ 5191128 h 51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855" h="5191127">
                <a:moveTo>
                  <a:pt x="0" y="1571788"/>
                </a:moveTo>
                <a:cubicBezTo>
                  <a:pt x="1152409" y="591359"/>
                  <a:pt x="2645960" y="0"/>
                  <a:pt x="4277659" y="0"/>
                </a:cubicBezTo>
                <a:cubicBezTo>
                  <a:pt x="7440265" y="0"/>
                  <a:pt x="10084110" y="2222353"/>
                  <a:pt x="10731856" y="5191128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7DC9E1A-9CB0-4713-A7A7-37669D880768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601C35-226E-4852-A54E-33710096F8CF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3EB222D-C693-47B0-91C1-407664319F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5D6CA3A-E963-4600-AE9A-37391BC00D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62B609F-DB0F-422F-999A-6746321CDD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E2627BC-FB6C-4DE9-8C66-FF75C2ABC7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20F319E-08D4-4CDF-8C17-953260FF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1C1A4B-EB3C-E14C-A722-997548E3345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F782603F-A068-4B43-AFA0-53B58D894959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DD444DDC-07BC-674A-9F9D-EEB7357A7B2D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6277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525" y="1449389"/>
            <a:ext cx="11664950" cy="4787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>
              <a:spcBef>
                <a:spcPts val="750"/>
              </a:spcBef>
            </a:pPr>
            <a:r>
              <a:rPr lang="en-AU"/>
              <a:t>Level 1 bullet 23pt Arial, round bullet</a:t>
            </a:r>
          </a:p>
          <a:p>
            <a:pPr lvl="2"/>
            <a:r>
              <a:rPr lang="en-AU"/>
              <a:t>Level 2 bullet 19pt Arial, dash bullet</a:t>
            </a:r>
          </a:p>
          <a:p>
            <a:pPr lvl="3"/>
            <a:r>
              <a:rPr lang="en-AU"/>
              <a:t>Level 3 bullet 17pt Arial, square bullet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62" r:id="rId8"/>
    <p:sldLayoutId id="2147483939" r:id="rId9"/>
    <p:sldLayoutId id="2147483941" r:id="rId10"/>
    <p:sldLayoutId id="2147483943" r:id="rId11"/>
    <p:sldLayoutId id="2147483944" r:id="rId12"/>
    <p:sldLayoutId id="2147483995" r:id="rId13"/>
    <p:sldLayoutId id="2147483947" r:id="rId14"/>
    <p:sldLayoutId id="2147483950" r:id="rId15"/>
    <p:sldLayoutId id="2147483961" r:id="rId16"/>
    <p:sldLayoutId id="2147483993" r:id="rId17"/>
    <p:sldLayoutId id="2147483994" r:id="rId18"/>
    <p:sldLayoutId id="2147483998" r:id="rId19"/>
    <p:sldLayoutId id="2147483992" r:id="rId20"/>
    <p:sldLayoutId id="2147483804" r:id="rId21"/>
    <p:sldLayoutId id="2147483964" r:id="rId22"/>
    <p:sldLayoutId id="2147483827" r:id="rId23"/>
    <p:sldLayoutId id="2147483999" r:id="rId24"/>
    <p:sldLayoutId id="2147483826" r:id="rId25"/>
    <p:sldLayoutId id="2147483965" r:id="rId26"/>
    <p:sldLayoutId id="2147483825" r:id="rId27"/>
    <p:sldLayoutId id="2147484000" r:id="rId28"/>
    <p:sldLayoutId id="2147483828" r:id="rId29"/>
    <p:sldLayoutId id="2147484001" r:id="rId30"/>
    <p:sldLayoutId id="2147483829" r:id="rId31"/>
    <p:sldLayoutId id="2147484002" r:id="rId32"/>
    <p:sldLayoutId id="2147483830" r:id="rId33"/>
    <p:sldLayoutId id="2147484003" r:id="rId34"/>
    <p:sldLayoutId id="2147483831" r:id="rId35"/>
    <p:sldLayoutId id="2147484004" r:id="rId36"/>
    <p:sldLayoutId id="2147483832" r:id="rId37"/>
    <p:sldLayoutId id="2147484005" r:id="rId38"/>
    <p:sldLayoutId id="2147483833" r:id="rId39"/>
    <p:sldLayoutId id="2147484006" r:id="rId40"/>
    <p:sldLayoutId id="2147483834" r:id="rId41"/>
    <p:sldLayoutId id="2147484007" r:id="rId42"/>
    <p:sldLayoutId id="2147483835" r:id="rId43"/>
    <p:sldLayoutId id="2147483836" r:id="rId44"/>
    <p:sldLayoutId id="2147483937" r:id="rId45"/>
    <p:sldLayoutId id="2147483973" r:id="rId46"/>
    <p:sldLayoutId id="2147483837" r:id="rId47"/>
    <p:sldLayoutId id="2147483975" r:id="rId48"/>
    <p:sldLayoutId id="2147483838" r:id="rId49"/>
    <p:sldLayoutId id="2147483967" r:id="rId50"/>
    <p:sldLayoutId id="2147483839" r:id="rId51"/>
    <p:sldLayoutId id="2147483969" r:id="rId52"/>
    <p:sldLayoutId id="2147483840" r:id="rId53"/>
    <p:sldLayoutId id="2147483971" r:id="rId54"/>
    <p:sldLayoutId id="2147483841" r:id="rId55"/>
    <p:sldLayoutId id="2147483824" r:id="rId56"/>
    <p:sldLayoutId id="2147483954" r:id="rId57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baseline="0">
          <a:solidFill>
            <a:schemeClr val="tx1"/>
          </a:solidFill>
          <a:latin typeface="Arial" panose="020B0604020202020204" pitchFamily="34" charset="0"/>
          <a:ea typeface="AECOM Sans" panose="020B05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500" b="0" i="0" kern="1200">
          <a:solidFill>
            <a:schemeClr val="tx1"/>
          </a:solidFill>
          <a:latin typeface="Arial" panose="020B0604020202020204" pitchFamily="34" charset="0"/>
          <a:ea typeface="AECOM Sans Light" panose="020B0404020202020204" pitchFamily="34" charset="0"/>
          <a:cs typeface="Arial" panose="020B0604020202020204" pitchFamily="34" charset="0"/>
        </a:defRPr>
      </a:lvl1pPr>
      <a:lvl2pPr marL="3556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–"/>
        <a:tabLst/>
        <a:defRPr sz="2500" b="0" i="0" kern="1200">
          <a:solidFill>
            <a:schemeClr val="tx1"/>
          </a:solidFill>
          <a:latin typeface="Arial" panose="020B0604020202020204" pitchFamily="34" charset="0"/>
          <a:ea typeface="AECOM Sans Light" panose="020B04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AECOM Sans" panose="020B05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ECOM Sans" panose="020B05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ECOM Sans" panose="020B05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4" pos="166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pos="2071" userDrawn="1">
          <p15:clr>
            <a:srgbClr val="F26B43"/>
          </p15:clr>
        </p15:guide>
        <p15:guide id="7" pos="7514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  <p15:guide id="10" orient="horz" pos="4156" userDrawn="1">
          <p15:clr>
            <a:srgbClr val="F26B43"/>
          </p15:clr>
        </p15:guide>
        <p15:guide id="11" pos="3953" userDrawn="1">
          <p15:clr>
            <a:srgbClr val="F26B43"/>
          </p15:clr>
        </p15:guide>
        <p15:guide id="12" pos="1844" userDrawn="1">
          <p15:clr>
            <a:srgbClr val="F26B43"/>
          </p15:clr>
        </p15:guide>
        <p15:guide id="13" pos="5836" userDrawn="1">
          <p15:clr>
            <a:srgbClr val="F26B43"/>
          </p15:clr>
        </p15:guide>
        <p15:guide id="14" pos="5609" userDrawn="1">
          <p15:clr>
            <a:srgbClr val="F26B43"/>
          </p15:clr>
        </p15:guide>
        <p15:guide id="16" orient="horz" pos="686" userDrawn="1">
          <p15:clr>
            <a:srgbClr val="F26B43"/>
          </p15:clr>
        </p15:guide>
        <p15:guide id="17" orient="horz" pos="2047" userDrawn="1">
          <p15:clr>
            <a:srgbClr val="F26B43"/>
          </p15:clr>
        </p15:guide>
        <p15:guide id="18" orient="horz" pos="2273" userDrawn="1">
          <p15:clr>
            <a:srgbClr val="F26B43"/>
          </p15:clr>
        </p15:guide>
        <p15:guide id="19" pos="2683" userDrawn="1">
          <p15:clr>
            <a:srgbClr val="5ACBF0"/>
          </p15:clr>
        </p15:guide>
        <p15:guide id="20" pos="2457" userDrawn="1">
          <p15:clr>
            <a:srgbClr val="5ACBF0"/>
          </p15:clr>
        </p15:guide>
        <p15:guide id="21" pos="4997" userDrawn="1">
          <p15:clr>
            <a:srgbClr val="5ACBF0"/>
          </p15:clr>
        </p15:guide>
        <p15:guide id="22" pos="5223" userDrawn="1">
          <p15:clr>
            <a:srgbClr val="5ACBF0"/>
          </p15:clr>
        </p15:guide>
        <p15:guide id="24" orient="horz" pos="913" userDrawn="1">
          <p15:clr>
            <a:srgbClr val="F26B43"/>
          </p15:clr>
        </p15:guide>
        <p15:guide id="25" orient="horz" pos="278" userDrawn="1">
          <p15:clr>
            <a:srgbClr val="F26B43"/>
          </p15:clr>
        </p15:guide>
        <p15:guide id="26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6105E2C7-0EAF-4F72-FDED-EB26875C6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4" y="0"/>
            <a:ext cx="12182476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9A9F-4B93-36C9-3D5F-C31B10768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8079"/>
            <a:ext cx="10515600" cy="375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06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287241-EDA4-534D-8899-F93747F4BF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Resilient Communities &amp; Infrastructure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85230-A509-E348-919A-B05D91528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ECOS Climate &amp; Energy Workgroup – </a:t>
            </a:r>
          </a:p>
          <a:p>
            <a:r>
              <a:rPr lang="en-US" dirty="0"/>
              <a:t>Strategies in Resilience and Adaptation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1DB40-BEA4-B74A-B833-BC4EE6592C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Phetmano Phannavong, PE, PMP, CFM</a:t>
            </a:r>
          </a:p>
        </p:txBody>
      </p:sp>
    </p:spTree>
    <p:extLst>
      <p:ext uri="{BB962C8B-B14F-4D97-AF65-F5344CB8AC3E}">
        <p14:creationId xmlns:p14="http://schemas.microsoft.com/office/powerpoint/2010/main" val="319533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C0326-56FF-8A18-3B25-E3415F3B1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8C9E0-221B-4E0C-B061-8379C87E52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5949" y="1075504"/>
            <a:ext cx="4913325" cy="345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Coastal Storm Risk Management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0D35C-0719-0A82-A9DF-44FDB95F88E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576" y="1075503"/>
            <a:ext cx="4913325" cy="345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Cloudburst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59875-732A-CEDE-3E7B-6EFC77B9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in Resilience and Adaptation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C49698-CE4F-C115-F938-6220798D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1" y="1521914"/>
            <a:ext cx="484632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4103E-756C-DCE6-EEC2-92FE8D5CB8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56" b="8947"/>
          <a:stretch>
            <a:fillRect/>
          </a:stretch>
        </p:blipFill>
        <p:spPr>
          <a:xfrm>
            <a:off x="6251576" y="1521914"/>
            <a:ext cx="4828949" cy="4846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D71C8-FAFF-CB3F-12BC-213604B977F6}"/>
              </a:ext>
            </a:extLst>
          </p:cNvPr>
          <p:cNvSpPr txBox="1"/>
          <p:nvPr/>
        </p:nvSpPr>
        <p:spPr>
          <a:xfrm>
            <a:off x="563670" y="6415200"/>
            <a:ext cx="18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City of Norfolk, 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DFEF4-72DB-1492-96DB-B869F3654EFB}"/>
              </a:ext>
            </a:extLst>
          </p:cNvPr>
          <p:cNvSpPr txBox="1"/>
          <p:nvPr/>
        </p:nvSpPr>
        <p:spPr>
          <a:xfrm>
            <a:off x="6293973" y="6419162"/>
            <a:ext cx="1844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York City, NY</a:t>
            </a:r>
          </a:p>
        </p:txBody>
      </p:sp>
    </p:spTree>
    <p:extLst>
      <p:ext uri="{BB962C8B-B14F-4D97-AF65-F5344CB8AC3E}">
        <p14:creationId xmlns:p14="http://schemas.microsoft.com/office/powerpoint/2010/main" val="102347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1DE09-BC58-0D14-FD3A-19821CF19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538325-5266-19A9-2E64-CFED211B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Coastal Storm Risk Management (CSRM) Project, Norfolk, Virginia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45A82-267E-149C-B28D-7BDD7633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96" y="996659"/>
            <a:ext cx="968200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5B8D4-7E91-B97E-77E5-D225BDB55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24EB7DF-305D-B3AF-824A-CDD3D406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Norfolk CSRM Nonstructural Program, Norfolk, Virginia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8C207-4589-C425-F07A-083D8949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" y="1005896"/>
            <a:ext cx="928116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C7FBD-C64E-2709-9915-5B272EB3B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9E5B0D6-B550-711B-7FEB-034F455D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Cloudburst Management Project, New York City, New York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2C4E8-EC50-D545-B5B0-9E75230D3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12" y="1089023"/>
            <a:ext cx="1025157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5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FA0A1-ACDE-7F42-AFA5-3F5385474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48803D8-D89B-7D1C-0837-6AB1065C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Kissena Cloudburst Hub, New York City, New York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13804-9027-0A21-4EC4-C3BFF6E1B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993455"/>
            <a:ext cx="1158504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7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A4AD0C-508E-5074-1249-1771885AF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1306" y="2281966"/>
            <a:ext cx="5887233" cy="176961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Phetmano Phannavong, PE, PMP, CFM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Senior Advisor, Water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(703) 599-0055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phetmano.phannavong@aecom.com</a:t>
            </a: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EB83081-2416-0337-4FD2-2C19336EF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530" y="4214421"/>
            <a:ext cx="2468880" cy="2468880"/>
          </a:xfrm>
          <a:prstGeom prst="rect">
            <a:avLst/>
          </a:prstGeom>
        </p:spPr>
      </p:pic>
      <p:pic>
        <p:nvPicPr>
          <p:cNvPr id="9" name="Picture 8" descr="A person in a suit smiling&#10;&#10;AI-generated content may be incorrect.">
            <a:extLst>
              <a:ext uri="{FF2B5EF4-FFF2-40B4-BE49-F238E27FC236}">
                <a16:creationId xmlns:a16="http://schemas.microsoft.com/office/drawing/2014/main" id="{6D5CDCEA-904E-85FE-0826-92C31C7B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34" t="4353" r="1320" b="11702"/>
          <a:stretch>
            <a:fillRect/>
          </a:stretch>
        </p:blipFill>
        <p:spPr>
          <a:xfrm>
            <a:off x="195046" y="2020055"/>
            <a:ext cx="2286000" cy="22934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6794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9C642-213D-B65B-325E-79A0B5A90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113952"/>
      </p:ext>
    </p:extLst>
  </p:cSld>
  <p:clrMapOvr>
    <a:masterClrMapping/>
  </p:clrMapOvr>
</p:sld>
</file>

<file path=ppt/theme/theme1.xml><?xml version="1.0" encoding="utf-8"?>
<a:theme xmlns:a="http://schemas.openxmlformats.org/drawingml/2006/main" name="Unified Master V1">
  <a:themeElements>
    <a:clrScheme name="AECOM">
      <a:dk1>
        <a:srgbClr val="000000"/>
      </a:dk1>
      <a:lt1>
        <a:srgbClr val="FFFFFF"/>
      </a:lt1>
      <a:dk2>
        <a:srgbClr val="00353E"/>
      </a:dk2>
      <a:lt2>
        <a:srgbClr val="DAD8CC"/>
      </a:lt2>
      <a:accent1>
        <a:srgbClr val="008768"/>
      </a:accent1>
      <a:accent2>
        <a:srgbClr val="AECC53"/>
      </a:accent2>
      <a:accent3>
        <a:srgbClr val="009A9B"/>
      </a:accent3>
      <a:accent4>
        <a:srgbClr val="FFCE00"/>
      </a:accent4>
      <a:accent5>
        <a:srgbClr val="E52713"/>
      </a:accent5>
      <a:accent6>
        <a:srgbClr val="C70C6F"/>
      </a:accent6>
      <a:hlink>
        <a:srgbClr val="008768"/>
      </a:hlink>
      <a:folHlink>
        <a:srgbClr val="0087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250321.potx" id="{DF930045-4EFE-46D8-A9C5-BA127E181028}" vid="{EF6B3C67-CE00-4ED3-85D7-07F72A1D4363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602d71-e360-4c8b-b1a1-b87db4e0cf96">P3T5KPUHQXSQ-578623441-202</_dlc_DocId>
    <_dlc_DocIdUrl xmlns="64602d71-e360-4c8b-b1a1-b87db4e0cf96">
      <Url>https://myecosystem.aecom.com/dept/comm/_layouts/15/DocIdRedir.aspx?ID=P3T5KPUHQXSQ-578623441-202</Url>
      <Description>P3T5KPUHQXSQ-578623441-202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AF52698C75D4094692FDB84EF8B13" ma:contentTypeVersion="0" ma:contentTypeDescription="Create a new document." ma:contentTypeScope="" ma:versionID="19db5637dd0d9a32aab8d51b3be1bf7f">
  <xsd:schema xmlns:xsd="http://www.w3.org/2001/XMLSchema" xmlns:xs="http://www.w3.org/2001/XMLSchema" xmlns:p="http://schemas.microsoft.com/office/2006/metadata/properties" xmlns:ns2="64602d71-e360-4c8b-b1a1-b87db4e0cf96" targetNamespace="http://schemas.microsoft.com/office/2006/metadata/properties" ma:root="true" ma:fieldsID="27392be02c478ec6d23194c39576ef13" ns2:_="">
    <xsd:import namespace="64602d71-e360-4c8b-b1a1-b87db4e0cf9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02d71-e360-4c8b-b1a1-b87db4e0cf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CAB6BAA2-0C27-4FD7-81BB-F13AF75C5E43}">
  <ds:schemaRefs>
    <ds:schemaRef ds:uri="http://schemas.microsoft.com/office/2006/metadata/properties"/>
    <ds:schemaRef ds:uri="http://schemas.microsoft.com/office/infopath/2007/PartnerControls"/>
    <ds:schemaRef ds:uri="64602d71-e360-4c8b-b1a1-b87db4e0cf96"/>
  </ds:schemaRefs>
</ds:datastoreItem>
</file>

<file path=customXml/itemProps2.xml><?xml version="1.0" encoding="utf-8"?>
<ds:datastoreItem xmlns:ds="http://schemas.openxmlformats.org/officeDocument/2006/customXml" ds:itemID="{14E40320-3347-4B42-BD5A-554BC29A6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602d71-e360-4c8b-b1a1-b87db4e0c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3749EF-B234-44F6-9681-90EBFADC1F0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B5827E-0379-4DBF-B8D4-77A331313D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119</Words>
  <Application>Microsoft Office PowerPoint</Application>
  <PresentationFormat>Widescreen</PresentationFormat>
  <Paragraphs>23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System Font</vt:lpstr>
      <vt:lpstr>Unified Master V1</vt:lpstr>
      <vt:lpstr>2_Custom Design</vt:lpstr>
      <vt:lpstr>PowerPoint Presentation</vt:lpstr>
      <vt:lpstr>Two Approaches in Resilience and Adaptation</vt:lpstr>
      <vt:lpstr>Coastal Storm Risk Management (CSRM) Project, Norfolk, Virginia  </vt:lpstr>
      <vt:lpstr>Norfolk CSRM Nonstructural Program, Norfolk, Virginia  </vt:lpstr>
      <vt:lpstr>Cloudburst Management Project, New York City, New York</vt:lpstr>
      <vt:lpstr>Kissena Cloudburst Hub, New York City, New York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Phetmano Phannavong</dc:creator>
  <cp:keywords/>
  <dc:description/>
  <cp:lastModifiedBy>Phannavong, Phetmano</cp:lastModifiedBy>
  <cp:revision>14</cp:revision>
  <dcterms:created xsi:type="dcterms:W3CDTF">2021-04-09T02:07:18Z</dcterms:created>
  <dcterms:modified xsi:type="dcterms:W3CDTF">2025-08-27T19:19:53Z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0x01010030CAF52698C75D4094692FDB84EF8B13</vt:lpwstr>
  </property>
  <property fmtid="{D5CDD505-2E9C-101B-9397-08002B2CF9AE}" pid="3" name="_dlc_DocIdItemGuid">
    <vt:lpwstr>81197fb5-0b6a-4951-bbff-f264bbbb905b</vt:lpwstr>
  </property>
</Properties>
</file>