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4" r:id="rId4"/>
    <p:sldId id="288" r:id="rId5"/>
    <p:sldId id="258" r:id="rId6"/>
    <p:sldId id="261" r:id="rId7"/>
    <p:sldId id="275" r:id="rId8"/>
    <p:sldId id="298" r:id="rId9"/>
    <p:sldId id="299" r:id="rId10"/>
    <p:sldId id="301" r:id="rId11"/>
    <p:sldId id="300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17906-8F98-437A-A7C2-7FCF3AB955B8}" v="56" dt="2024-02-20T17:55:20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928" autoAdjust="0"/>
  </p:normalViewPr>
  <p:slideViewPr>
    <p:cSldViewPr snapToGrid="0">
      <p:cViewPr>
        <p:scale>
          <a:sx n="70" d="100"/>
          <a:sy n="70" d="100"/>
        </p:scale>
        <p:origin x="26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g, Sarah" userId="ffa96837-739f-4738-b5a8-f6dad28f4c53" providerId="ADAL" clId="{ED717906-8F98-437A-A7C2-7FCF3AB955B8}"/>
    <pc:docChg chg="undo custSel addSld delSld modSld sldOrd">
      <pc:chgData name="Huang, Sarah" userId="ffa96837-739f-4738-b5a8-f6dad28f4c53" providerId="ADAL" clId="{ED717906-8F98-437A-A7C2-7FCF3AB955B8}" dt="2024-02-20T17:55:54.298" v="3728" actId="26606"/>
      <pc:docMkLst>
        <pc:docMk/>
      </pc:docMkLst>
      <pc:sldChg chg="addSp delSp modSp mod setBg">
        <pc:chgData name="Huang, Sarah" userId="ffa96837-739f-4738-b5a8-f6dad28f4c53" providerId="ADAL" clId="{ED717906-8F98-437A-A7C2-7FCF3AB955B8}" dt="2024-02-20T17:51:25.228" v="3683" actId="26606"/>
        <pc:sldMkLst>
          <pc:docMk/>
          <pc:sldMk cId="3056961093" sldId="256"/>
        </pc:sldMkLst>
        <pc:spChg chg="del">
          <ac:chgData name="Huang, Sarah" userId="ffa96837-739f-4738-b5a8-f6dad28f4c53" providerId="ADAL" clId="{ED717906-8F98-437A-A7C2-7FCF3AB955B8}" dt="2024-02-20T16:00:59.389" v="3" actId="478"/>
          <ac:spMkLst>
            <pc:docMk/>
            <pc:sldMk cId="3056961093" sldId="256"/>
            <ac:spMk id="2" creationId="{DA37725C-5394-9FCE-A23E-AA045551AF6D}"/>
          </ac:spMkLst>
        </pc:spChg>
        <pc:spChg chg="del">
          <ac:chgData name="Huang, Sarah" userId="ffa96837-739f-4738-b5a8-f6dad28f4c53" providerId="ADAL" clId="{ED717906-8F98-437A-A7C2-7FCF3AB955B8}" dt="2024-02-20T16:01:03.196" v="4" actId="478"/>
          <ac:spMkLst>
            <pc:docMk/>
            <pc:sldMk cId="3056961093" sldId="256"/>
            <ac:spMk id="3" creationId="{A39D2EEA-DFD8-FA24-FB92-E77A5B9F1B7E}"/>
          </ac:spMkLst>
        </pc:spChg>
        <pc:spChg chg="add mod">
          <ac:chgData name="Huang, Sarah" userId="ffa96837-739f-4738-b5a8-f6dad28f4c53" providerId="ADAL" clId="{ED717906-8F98-437A-A7C2-7FCF3AB955B8}" dt="2024-02-20T17:51:25.228" v="3683" actId="26606"/>
          <ac:spMkLst>
            <pc:docMk/>
            <pc:sldMk cId="3056961093" sldId="256"/>
            <ac:spMk id="5" creationId="{17BC8D8A-6347-54FD-E4ED-4E47422C6BE0}"/>
          </ac:spMkLst>
        </pc:spChg>
        <pc:spChg chg="add del">
          <ac:chgData name="Huang, Sarah" userId="ffa96837-739f-4738-b5a8-f6dad28f4c53" providerId="ADAL" clId="{ED717906-8F98-437A-A7C2-7FCF3AB955B8}" dt="2024-02-20T17:51:18.455" v="3674" actId="26606"/>
          <ac:spMkLst>
            <pc:docMk/>
            <pc:sldMk cId="3056961093" sldId="256"/>
            <ac:spMk id="10" creationId="{B9FF99BD-075F-4761-A995-6FC574BD25EA}"/>
          </ac:spMkLst>
        </pc:spChg>
        <pc:spChg chg="add del">
          <ac:chgData name="Huang, Sarah" userId="ffa96837-739f-4738-b5a8-f6dad28f4c53" providerId="ADAL" clId="{ED717906-8F98-437A-A7C2-7FCF3AB955B8}" dt="2024-02-20T17:51:18.455" v="3674" actId="26606"/>
          <ac:spMkLst>
            <pc:docMk/>
            <pc:sldMk cId="3056961093" sldId="256"/>
            <ac:spMk id="12" creationId="{A7B21A54-9BA3-4EA9-B460-5A829ADD9051}"/>
          </ac:spMkLst>
        </pc:spChg>
        <pc:spChg chg="add del">
          <ac:chgData name="Huang, Sarah" userId="ffa96837-739f-4738-b5a8-f6dad28f4c53" providerId="ADAL" clId="{ED717906-8F98-437A-A7C2-7FCF3AB955B8}" dt="2024-02-20T17:51:18.455" v="3674" actId="26606"/>
          <ac:spMkLst>
            <pc:docMk/>
            <pc:sldMk cId="3056961093" sldId="256"/>
            <ac:spMk id="14" creationId="{6FA8F714-B9D8-488A-8CCA-E9948FF913A9}"/>
          </ac:spMkLst>
        </pc:spChg>
        <pc:spChg chg="add del">
          <ac:chgData name="Huang, Sarah" userId="ffa96837-739f-4738-b5a8-f6dad28f4c53" providerId="ADAL" clId="{ED717906-8F98-437A-A7C2-7FCF3AB955B8}" dt="2024-02-20T17:51:19.268" v="3676" actId="26606"/>
          <ac:spMkLst>
            <pc:docMk/>
            <pc:sldMk cId="3056961093" sldId="256"/>
            <ac:spMk id="16" creationId="{A8D57A06-A426-446D-B02C-A2DC6B62E45E}"/>
          </ac:spMkLst>
        </pc:spChg>
        <pc:spChg chg="add del">
          <ac:chgData name="Huang, Sarah" userId="ffa96837-739f-4738-b5a8-f6dad28f4c53" providerId="ADAL" clId="{ED717906-8F98-437A-A7C2-7FCF3AB955B8}" dt="2024-02-20T17:51:19.268" v="3676" actId="26606"/>
          <ac:spMkLst>
            <pc:docMk/>
            <pc:sldMk cId="3056961093" sldId="256"/>
            <ac:spMk id="17" creationId="{AB8C311F-7253-4AED-9701-7FC0708C41C7}"/>
          </ac:spMkLst>
        </pc:spChg>
        <pc:spChg chg="add del">
          <ac:chgData name="Huang, Sarah" userId="ffa96837-739f-4738-b5a8-f6dad28f4c53" providerId="ADAL" clId="{ED717906-8F98-437A-A7C2-7FCF3AB955B8}" dt="2024-02-20T17:51:19.268" v="3676" actId="26606"/>
          <ac:spMkLst>
            <pc:docMk/>
            <pc:sldMk cId="3056961093" sldId="256"/>
            <ac:spMk id="18" creationId="{E2384209-CB15-4CDF-9D31-C44FD9A3F20D}"/>
          </ac:spMkLst>
        </pc:spChg>
        <pc:spChg chg="add del">
          <ac:chgData name="Huang, Sarah" userId="ffa96837-739f-4738-b5a8-f6dad28f4c53" providerId="ADAL" clId="{ED717906-8F98-437A-A7C2-7FCF3AB955B8}" dt="2024-02-20T17:51:19.268" v="3676" actId="26606"/>
          <ac:spMkLst>
            <pc:docMk/>
            <pc:sldMk cId="3056961093" sldId="256"/>
            <ac:spMk id="19" creationId="{2633B3B5-CC90-43F0-8714-D31D1F3F0209}"/>
          </ac:spMkLst>
        </pc:spChg>
        <pc:spChg chg="add del">
          <ac:chgData name="Huang, Sarah" userId="ffa96837-739f-4738-b5a8-f6dad28f4c53" providerId="ADAL" clId="{ED717906-8F98-437A-A7C2-7FCF3AB955B8}" dt="2024-02-20T17:51:25.222" v="3682" actId="26606"/>
          <ac:spMkLst>
            <pc:docMk/>
            <pc:sldMk cId="3056961093" sldId="256"/>
            <ac:spMk id="20" creationId="{FF9F2414-84E8-453E-B1F3-389FDE8192D9}"/>
          </ac:spMkLst>
        </pc:spChg>
        <pc:spChg chg="add del">
          <ac:chgData name="Huang, Sarah" userId="ffa96837-739f-4738-b5a8-f6dad28f4c53" providerId="ADAL" clId="{ED717906-8F98-437A-A7C2-7FCF3AB955B8}" dt="2024-02-20T17:51:20.271" v="3678" actId="26606"/>
          <ac:spMkLst>
            <pc:docMk/>
            <pc:sldMk cId="3056961093" sldId="256"/>
            <ac:spMk id="21" creationId="{69D184B2-2226-4E31-BCCB-444330767440}"/>
          </ac:spMkLst>
        </pc:spChg>
        <pc:spChg chg="add del">
          <ac:chgData name="Huang, Sarah" userId="ffa96837-739f-4738-b5a8-f6dad28f4c53" providerId="ADAL" clId="{ED717906-8F98-437A-A7C2-7FCF3AB955B8}" dt="2024-02-20T17:51:20.271" v="3678" actId="26606"/>
          <ac:spMkLst>
            <pc:docMk/>
            <pc:sldMk cId="3056961093" sldId="256"/>
            <ac:spMk id="22" creationId="{1AC4D4E3-486A-464A-8EC8-D44881097267}"/>
          </ac:spMkLst>
        </pc:spChg>
        <pc:spChg chg="add del">
          <ac:chgData name="Huang, Sarah" userId="ffa96837-739f-4738-b5a8-f6dad28f4c53" providerId="ADAL" clId="{ED717906-8F98-437A-A7C2-7FCF3AB955B8}" dt="2024-02-20T17:51:20.271" v="3678" actId="26606"/>
          <ac:spMkLst>
            <pc:docMk/>
            <pc:sldMk cId="3056961093" sldId="256"/>
            <ac:spMk id="23" creationId="{864DE13E-58EB-4475-B79C-0D4FC651239B}"/>
          </ac:spMkLst>
        </pc:spChg>
        <pc:spChg chg="add del">
          <ac:chgData name="Huang, Sarah" userId="ffa96837-739f-4738-b5a8-f6dad28f4c53" providerId="ADAL" clId="{ED717906-8F98-437A-A7C2-7FCF3AB955B8}" dt="2024-02-20T17:51:22.953" v="3680" actId="26606"/>
          <ac:spMkLst>
            <pc:docMk/>
            <pc:sldMk cId="3056961093" sldId="256"/>
            <ac:spMk id="25" creationId="{86FF76B9-219D-4469-AF87-0236D29032F1}"/>
          </ac:spMkLst>
        </pc:spChg>
        <pc:spChg chg="add del">
          <ac:chgData name="Huang, Sarah" userId="ffa96837-739f-4738-b5a8-f6dad28f4c53" providerId="ADAL" clId="{ED717906-8F98-437A-A7C2-7FCF3AB955B8}" dt="2024-02-20T17:51:22.953" v="3680" actId="26606"/>
          <ac:spMkLst>
            <pc:docMk/>
            <pc:sldMk cId="3056961093" sldId="256"/>
            <ac:spMk id="28" creationId="{2E80C965-DB6D-4F81-9E9E-B027384D0BD6}"/>
          </ac:spMkLst>
        </pc:spChg>
        <pc:spChg chg="add del">
          <ac:chgData name="Huang, Sarah" userId="ffa96837-739f-4738-b5a8-f6dad28f4c53" providerId="ADAL" clId="{ED717906-8F98-437A-A7C2-7FCF3AB955B8}" dt="2024-02-20T17:51:22.953" v="3680" actId="26606"/>
          <ac:spMkLst>
            <pc:docMk/>
            <pc:sldMk cId="3056961093" sldId="256"/>
            <ac:spMk id="29" creationId="{633C5E46-DAC5-4661-9C87-22B08E2A512F}"/>
          </ac:spMkLst>
        </pc:spChg>
        <pc:spChg chg="add del">
          <ac:chgData name="Huang, Sarah" userId="ffa96837-739f-4738-b5a8-f6dad28f4c53" providerId="ADAL" clId="{ED717906-8F98-437A-A7C2-7FCF3AB955B8}" dt="2024-02-20T17:51:25.222" v="3682" actId="26606"/>
          <ac:spMkLst>
            <pc:docMk/>
            <pc:sldMk cId="3056961093" sldId="256"/>
            <ac:spMk id="31" creationId="{F3060C83-F051-4F0E-ABAD-AA0DFC48B218}"/>
          </ac:spMkLst>
        </pc:spChg>
        <pc:spChg chg="add del">
          <ac:chgData name="Huang, Sarah" userId="ffa96837-739f-4738-b5a8-f6dad28f4c53" providerId="ADAL" clId="{ED717906-8F98-437A-A7C2-7FCF3AB955B8}" dt="2024-02-20T17:51:25.222" v="3682" actId="26606"/>
          <ac:spMkLst>
            <pc:docMk/>
            <pc:sldMk cId="3056961093" sldId="256"/>
            <ac:spMk id="32" creationId="{83C98ABE-055B-441F-B07E-44F97F083C39}"/>
          </ac:spMkLst>
        </pc:spChg>
        <pc:spChg chg="add del">
          <ac:chgData name="Huang, Sarah" userId="ffa96837-739f-4738-b5a8-f6dad28f4c53" providerId="ADAL" clId="{ED717906-8F98-437A-A7C2-7FCF3AB955B8}" dt="2024-02-20T17:51:25.222" v="3682" actId="26606"/>
          <ac:spMkLst>
            <pc:docMk/>
            <pc:sldMk cId="3056961093" sldId="256"/>
            <ac:spMk id="33" creationId="{29FDB030-9B49-4CED-8CCD-4D99382388AC}"/>
          </ac:spMkLst>
        </pc:spChg>
        <pc:spChg chg="add del">
          <ac:chgData name="Huang, Sarah" userId="ffa96837-739f-4738-b5a8-f6dad28f4c53" providerId="ADAL" clId="{ED717906-8F98-437A-A7C2-7FCF3AB955B8}" dt="2024-02-20T17:51:25.222" v="3682" actId="26606"/>
          <ac:spMkLst>
            <pc:docMk/>
            <pc:sldMk cId="3056961093" sldId="256"/>
            <ac:spMk id="34" creationId="{3783CA14-24A1-485C-8B30-D6A5D87987AD}"/>
          </ac:spMkLst>
        </pc:spChg>
        <pc:spChg chg="add del">
          <ac:chgData name="Huang, Sarah" userId="ffa96837-739f-4738-b5a8-f6dad28f4c53" providerId="ADAL" clId="{ED717906-8F98-437A-A7C2-7FCF3AB955B8}" dt="2024-02-20T17:51:25.222" v="3682" actId="26606"/>
          <ac:spMkLst>
            <pc:docMk/>
            <pc:sldMk cId="3056961093" sldId="256"/>
            <ac:spMk id="35" creationId="{9A97C86A-04D6-40F7-AE84-31AB43E6A846}"/>
          </ac:spMkLst>
        </pc:spChg>
        <pc:spChg chg="add del">
          <ac:chgData name="Huang, Sarah" userId="ffa96837-739f-4738-b5a8-f6dad28f4c53" providerId="ADAL" clId="{ED717906-8F98-437A-A7C2-7FCF3AB955B8}" dt="2024-02-20T17:51:25.222" v="3682" actId="26606"/>
          <ac:spMkLst>
            <pc:docMk/>
            <pc:sldMk cId="3056961093" sldId="256"/>
            <ac:spMk id="36" creationId="{3ECA69A1-7536-43AC-85EF-C7106179F5ED}"/>
          </ac:spMkLst>
        </pc:spChg>
        <pc:grpChg chg="add del">
          <ac:chgData name="Huang, Sarah" userId="ffa96837-739f-4738-b5a8-f6dad28f4c53" providerId="ADAL" clId="{ED717906-8F98-437A-A7C2-7FCF3AB955B8}" dt="2024-02-20T17:51:22.953" v="3680" actId="26606"/>
          <ac:grpSpMkLst>
            <pc:docMk/>
            <pc:sldMk cId="3056961093" sldId="256"/>
            <ac:grpSpMk id="26" creationId="{DB88BD78-87E1-424D-B479-C37D8E41B12E}"/>
          </ac:grpSpMkLst>
        </pc:grpChg>
        <pc:picChg chg="add mod">
          <ac:chgData name="Huang, Sarah" userId="ffa96837-739f-4738-b5a8-f6dad28f4c53" providerId="ADAL" clId="{ED717906-8F98-437A-A7C2-7FCF3AB955B8}" dt="2024-02-20T17:51:25.228" v="3683" actId="26606"/>
          <ac:picMkLst>
            <pc:docMk/>
            <pc:sldMk cId="3056961093" sldId="256"/>
            <ac:picMk id="4" creationId="{FD09C518-FE43-7E97-BC71-9107D8EADC65}"/>
          </ac:picMkLst>
        </pc:picChg>
      </pc:sldChg>
      <pc:sldChg chg="addSp delSp modSp new add del mod setBg">
        <pc:chgData name="Huang, Sarah" userId="ffa96837-739f-4738-b5a8-f6dad28f4c53" providerId="ADAL" clId="{ED717906-8F98-437A-A7C2-7FCF3AB955B8}" dt="2024-02-20T17:50:57.547" v="3672" actId="1076"/>
        <pc:sldMkLst>
          <pc:docMk/>
          <pc:sldMk cId="2786982462" sldId="257"/>
        </pc:sldMkLst>
        <pc:spChg chg="add del mod">
          <ac:chgData name="Huang, Sarah" userId="ffa96837-739f-4738-b5a8-f6dad28f4c53" providerId="ADAL" clId="{ED717906-8F98-437A-A7C2-7FCF3AB955B8}" dt="2024-02-20T17:50:49.471" v="3671" actId="5793"/>
          <ac:spMkLst>
            <pc:docMk/>
            <pc:sldMk cId="2786982462" sldId="257"/>
            <ac:spMk id="2" creationId="{98150353-21FA-11E3-91BD-55B918AE0634}"/>
          </ac:spMkLst>
        </pc:spChg>
        <pc:spChg chg="mod">
          <ac:chgData name="Huang, Sarah" userId="ffa96837-739f-4738-b5a8-f6dad28f4c53" providerId="ADAL" clId="{ED717906-8F98-437A-A7C2-7FCF3AB955B8}" dt="2024-02-20T17:50:45.451" v="3670" actId="26606"/>
          <ac:spMkLst>
            <pc:docMk/>
            <pc:sldMk cId="2786982462" sldId="257"/>
            <ac:spMk id="3" creationId="{BDA1AD3C-61A6-08E5-2EED-B6C539183DAD}"/>
          </ac:spMkLst>
        </pc:spChg>
        <pc:spChg chg="mod">
          <ac:chgData name="Huang, Sarah" userId="ffa96837-739f-4738-b5a8-f6dad28f4c53" providerId="ADAL" clId="{ED717906-8F98-437A-A7C2-7FCF3AB955B8}" dt="2024-02-20T17:50:45.451" v="3670" actId="26606"/>
          <ac:spMkLst>
            <pc:docMk/>
            <pc:sldMk cId="2786982462" sldId="257"/>
            <ac:spMk id="4" creationId="{59F36CCD-F62B-7B3E-55D6-306109FE246F}"/>
          </ac:spMkLst>
        </pc:spChg>
        <pc:spChg chg="mod">
          <ac:chgData name="Huang, Sarah" userId="ffa96837-739f-4738-b5a8-f6dad28f4c53" providerId="ADAL" clId="{ED717906-8F98-437A-A7C2-7FCF3AB955B8}" dt="2024-02-20T17:50:45.451" v="3670" actId="26606"/>
          <ac:spMkLst>
            <pc:docMk/>
            <pc:sldMk cId="2786982462" sldId="257"/>
            <ac:spMk id="5" creationId="{384B699B-A43E-558C-77EA-823E79F04F69}"/>
          </ac:spMkLst>
        </pc:spChg>
        <pc:spChg chg="add del">
          <ac:chgData name="Huang, Sarah" userId="ffa96837-739f-4738-b5a8-f6dad28f4c53" providerId="ADAL" clId="{ED717906-8F98-437A-A7C2-7FCF3AB955B8}" dt="2024-02-20T17:50:45.451" v="3670" actId="26606"/>
          <ac:spMkLst>
            <pc:docMk/>
            <pc:sldMk cId="2786982462" sldId="257"/>
            <ac:spMk id="1031" creationId="{216BB327-7AA9-4EC5-815F-9D8E6BC53E34}"/>
          </ac:spMkLst>
        </pc:spChg>
        <pc:spChg chg="add">
          <ac:chgData name="Huang, Sarah" userId="ffa96837-739f-4738-b5a8-f6dad28f4c53" providerId="ADAL" clId="{ED717906-8F98-437A-A7C2-7FCF3AB955B8}" dt="2024-02-20T17:50:45.451" v="3670" actId="26606"/>
          <ac:spMkLst>
            <pc:docMk/>
            <pc:sldMk cId="2786982462" sldId="257"/>
            <ac:spMk id="1036" creationId="{04812C46-200A-4DEB-A05E-3ED6C68C2387}"/>
          </ac:spMkLst>
        </pc:spChg>
        <pc:spChg chg="add">
          <ac:chgData name="Huang, Sarah" userId="ffa96837-739f-4738-b5a8-f6dad28f4c53" providerId="ADAL" clId="{ED717906-8F98-437A-A7C2-7FCF3AB955B8}" dt="2024-02-20T17:50:45.451" v="3670" actId="26606"/>
          <ac:spMkLst>
            <pc:docMk/>
            <pc:sldMk cId="2786982462" sldId="257"/>
            <ac:spMk id="1038" creationId="{D1EA859B-E555-4109-94F3-6700E046E008}"/>
          </ac:spMkLst>
        </pc:spChg>
        <pc:picChg chg="add del mod">
          <ac:chgData name="Huang, Sarah" userId="ffa96837-739f-4738-b5a8-f6dad28f4c53" providerId="ADAL" clId="{ED717906-8F98-437A-A7C2-7FCF3AB955B8}" dt="2024-02-20T17:50:57.547" v="3672" actId="1076"/>
          <ac:picMkLst>
            <pc:docMk/>
            <pc:sldMk cId="2786982462" sldId="257"/>
            <ac:picMk id="1026" creationId="{739FF65F-91F0-A3C9-340C-587FD36B10A0}"/>
          </ac:picMkLst>
        </pc:picChg>
      </pc:sldChg>
      <pc:sldChg chg="addSp delSp modSp mod modNotesTx">
        <pc:chgData name="Huang, Sarah" userId="ffa96837-739f-4738-b5a8-f6dad28f4c53" providerId="ADAL" clId="{ED717906-8F98-437A-A7C2-7FCF3AB955B8}" dt="2024-02-20T17:53:15.641" v="3692" actId="20577"/>
        <pc:sldMkLst>
          <pc:docMk/>
          <pc:sldMk cId="1118872558" sldId="258"/>
        </pc:sldMkLst>
        <pc:spChg chg="mod">
          <ac:chgData name="Huang, Sarah" userId="ffa96837-739f-4738-b5a8-f6dad28f4c53" providerId="ADAL" clId="{ED717906-8F98-437A-A7C2-7FCF3AB955B8}" dt="2024-02-20T17:05:45.788" v="1285" actId="2711"/>
          <ac:spMkLst>
            <pc:docMk/>
            <pc:sldMk cId="1118872558" sldId="258"/>
            <ac:spMk id="2" creationId="{149B65FB-36AE-7C74-4C2C-A0967D9CFA4F}"/>
          </ac:spMkLst>
        </pc:spChg>
        <pc:spChg chg="mod">
          <ac:chgData name="Huang, Sarah" userId="ffa96837-739f-4738-b5a8-f6dad28f4c53" providerId="ADAL" clId="{ED717906-8F98-437A-A7C2-7FCF3AB955B8}" dt="2024-02-20T17:05:45.788" v="1285" actId="2711"/>
          <ac:spMkLst>
            <pc:docMk/>
            <pc:sldMk cId="1118872558" sldId="258"/>
            <ac:spMk id="3" creationId="{9BCD57D1-7B9C-32E7-EA32-E2407370583A}"/>
          </ac:spMkLst>
        </pc:spChg>
        <pc:spChg chg="del mod">
          <ac:chgData name="Huang, Sarah" userId="ffa96837-739f-4738-b5a8-f6dad28f4c53" providerId="ADAL" clId="{ED717906-8F98-437A-A7C2-7FCF3AB955B8}" dt="2024-02-20T16:35:44.799" v="479" actId="478"/>
          <ac:spMkLst>
            <pc:docMk/>
            <pc:sldMk cId="1118872558" sldId="258"/>
            <ac:spMk id="4" creationId="{1ADDE6A3-39AF-DA95-AC17-47D51E83B81F}"/>
          </ac:spMkLst>
        </pc:spChg>
        <pc:spChg chg="del">
          <ac:chgData name="Huang, Sarah" userId="ffa96837-739f-4738-b5a8-f6dad28f4c53" providerId="ADAL" clId="{ED717906-8F98-437A-A7C2-7FCF3AB955B8}" dt="2024-02-20T16:34:37.161" v="282" actId="478"/>
          <ac:spMkLst>
            <pc:docMk/>
            <pc:sldMk cId="1118872558" sldId="258"/>
            <ac:spMk id="5" creationId="{0E099304-93CD-AF3A-2F74-6F9B7BE87463}"/>
          </ac:spMkLst>
        </pc:spChg>
        <pc:spChg chg="del mod">
          <ac:chgData name="Huang, Sarah" userId="ffa96837-739f-4738-b5a8-f6dad28f4c53" providerId="ADAL" clId="{ED717906-8F98-437A-A7C2-7FCF3AB955B8}" dt="2024-02-20T16:33:00.007" v="281" actId="478"/>
          <ac:spMkLst>
            <pc:docMk/>
            <pc:sldMk cId="1118872558" sldId="258"/>
            <ac:spMk id="6" creationId="{D0FC78EC-F8D6-6BCE-286A-ED71DCCFE970}"/>
          </ac:spMkLst>
        </pc:spChg>
        <pc:spChg chg="mod">
          <ac:chgData name="Huang, Sarah" userId="ffa96837-739f-4738-b5a8-f6dad28f4c53" providerId="ADAL" clId="{ED717906-8F98-437A-A7C2-7FCF3AB955B8}" dt="2024-02-20T17:05:45.788" v="1285" actId="2711"/>
          <ac:spMkLst>
            <pc:docMk/>
            <pc:sldMk cId="1118872558" sldId="258"/>
            <ac:spMk id="7" creationId="{3E122B40-95EB-8BBC-E180-34420E6B25F0}"/>
          </ac:spMkLst>
        </pc:spChg>
        <pc:spChg chg="del">
          <ac:chgData name="Huang, Sarah" userId="ffa96837-739f-4738-b5a8-f6dad28f4c53" providerId="ADAL" clId="{ED717906-8F98-437A-A7C2-7FCF3AB955B8}" dt="2024-02-20T16:35:45.525" v="480" actId="478"/>
          <ac:spMkLst>
            <pc:docMk/>
            <pc:sldMk cId="1118872558" sldId="258"/>
            <ac:spMk id="8" creationId="{3FE26F28-61F0-C7A7-9DC8-47684A1AEB62}"/>
          </ac:spMkLst>
        </pc:spChg>
        <pc:spChg chg="add mod">
          <ac:chgData name="Huang, Sarah" userId="ffa96837-739f-4738-b5a8-f6dad28f4c53" providerId="ADAL" clId="{ED717906-8F98-437A-A7C2-7FCF3AB955B8}" dt="2024-02-20T17:05:45.788" v="1285" actId="2711"/>
          <ac:spMkLst>
            <pc:docMk/>
            <pc:sldMk cId="1118872558" sldId="258"/>
            <ac:spMk id="9" creationId="{91690393-7F63-D817-5669-34E78069763A}"/>
          </ac:spMkLst>
        </pc:spChg>
        <pc:spChg chg="add mod">
          <ac:chgData name="Huang, Sarah" userId="ffa96837-739f-4738-b5a8-f6dad28f4c53" providerId="ADAL" clId="{ED717906-8F98-437A-A7C2-7FCF3AB955B8}" dt="2024-02-20T17:05:45.788" v="1285" actId="2711"/>
          <ac:spMkLst>
            <pc:docMk/>
            <pc:sldMk cId="1118872558" sldId="258"/>
            <ac:spMk id="10" creationId="{777AA8B3-FA9D-A6D5-83B1-FF953DA75E08}"/>
          </ac:spMkLst>
        </pc:spChg>
        <pc:spChg chg="add mod">
          <ac:chgData name="Huang, Sarah" userId="ffa96837-739f-4738-b5a8-f6dad28f4c53" providerId="ADAL" clId="{ED717906-8F98-437A-A7C2-7FCF3AB955B8}" dt="2024-02-20T17:05:45.788" v="1285" actId="2711"/>
          <ac:spMkLst>
            <pc:docMk/>
            <pc:sldMk cId="1118872558" sldId="258"/>
            <ac:spMk id="11" creationId="{37785C96-7429-B21B-F97C-2D3E3315DD27}"/>
          </ac:spMkLst>
        </pc:spChg>
        <pc:spChg chg="add mod">
          <ac:chgData name="Huang, Sarah" userId="ffa96837-739f-4738-b5a8-f6dad28f4c53" providerId="ADAL" clId="{ED717906-8F98-437A-A7C2-7FCF3AB955B8}" dt="2024-02-20T17:05:45.788" v="1285" actId="2711"/>
          <ac:spMkLst>
            <pc:docMk/>
            <pc:sldMk cId="1118872558" sldId="258"/>
            <ac:spMk id="12" creationId="{D038F351-CD3C-3382-2E05-BEAFEF34DA4B}"/>
          </ac:spMkLst>
        </pc:spChg>
      </pc:sldChg>
      <pc:sldChg chg="addSp delSp modSp add mod modNotesTx">
        <pc:chgData name="Huang, Sarah" userId="ffa96837-739f-4738-b5a8-f6dad28f4c53" providerId="ADAL" clId="{ED717906-8F98-437A-A7C2-7FCF3AB955B8}" dt="2024-02-20T17:53:17.792" v="3693" actId="20577"/>
        <pc:sldMkLst>
          <pc:docMk/>
          <pc:sldMk cId="771433529" sldId="261"/>
        </pc:sldMkLst>
        <pc:spChg chg="mod">
          <ac:chgData name="Huang, Sarah" userId="ffa96837-739f-4738-b5a8-f6dad28f4c53" providerId="ADAL" clId="{ED717906-8F98-437A-A7C2-7FCF3AB955B8}" dt="2024-02-20T17:05:57.793" v="1286" actId="2711"/>
          <ac:spMkLst>
            <pc:docMk/>
            <pc:sldMk cId="771433529" sldId="261"/>
            <ac:spMk id="3" creationId="{F9457DB9-EC6E-8ABA-770B-2BD5A48E8715}"/>
          </ac:spMkLst>
        </pc:spChg>
        <pc:spChg chg="add del mod">
          <ac:chgData name="Huang, Sarah" userId="ffa96837-739f-4738-b5a8-f6dad28f4c53" providerId="ADAL" clId="{ED717906-8F98-437A-A7C2-7FCF3AB955B8}" dt="2024-02-20T16:54:57.752" v="819"/>
          <ac:spMkLst>
            <pc:docMk/>
            <pc:sldMk cId="771433529" sldId="261"/>
            <ac:spMk id="10" creationId="{EAAD038B-1C05-63E6-8733-31C4AAA76FDB}"/>
          </ac:spMkLst>
        </pc:spChg>
        <pc:spChg chg="add mod">
          <ac:chgData name="Huang, Sarah" userId="ffa96837-739f-4738-b5a8-f6dad28f4c53" providerId="ADAL" clId="{ED717906-8F98-437A-A7C2-7FCF3AB955B8}" dt="2024-02-20T17:05:57.793" v="1286" actId="2711"/>
          <ac:spMkLst>
            <pc:docMk/>
            <pc:sldMk cId="771433529" sldId="261"/>
            <ac:spMk id="11" creationId="{7CD731BB-E36B-ACD7-7297-A1F6B4C0F3FF}"/>
          </ac:spMkLst>
        </pc:spChg>
        <pc:spChg chg="add mod">
          <ac:chgData name="Huang, Sarah" userId="ffa96837-739f-4738-b5a8-f6dad28f4c53" providerId="ADAL" clId="{ED717906-8F98-437A-A7C2-7FCF3AB955B8}" dt="2024-02-20T17:05:57.793" v="1286" actId="2711"/>
          <ac:spMkLst>
            <pc:docMk/>
            <pc:sldMk cId="771433529" sldId="261"/>
            <ac:spMk id="12" creationId="{1766F225-CEFB-0DCF-9506-8915A22ECC61}"/>
          </ac:spMkLst>
        </pc:spChg>
        <pc:spChg chg="add mod">
          <ac:chgData name="Huang, Sarah" userId="ffa96837-739f-4738-b5a8-f6dad28f4c53" providerId="ADAL" clId="{ED717906-8F98-437A-A7C2-7FCF3AB955B8}" dt="2024-02-20T17:05:57.793" v="1286" actId="2711"/>
          <ac:spMkLst>
            <pc:docMk/>
            <pc:sldMk cId="771433529" sldId="261"/>
            <ac:spMk id="13" creationId="{B68F866E-A1E5-6258-4BC1-1B9355C50A3B}"/>
          </ac:spMkLst>
        </pc:spChg>
        <pc:spChg chg="mod">
          <ac:chgData name="Huang, Sarah" userId="ffa96837-739f-4738-b5a8-f6dad28f4c53" providerId="ADAL" clId="{ED717906-8F98-437A-A7C2-7FCF3AB955B8}" dt="2024-02-20T17:05:57.793" v="1286" actId="2711"/>
          <ac:spMkLst>
            <pc:docMk/>
            <pc:sldMk cId="771433529" sldId="261"/>
            <ac:spMk id="16" creationId="{D65DBB89-6668-4D37-7719-8CFC2B4AA7CC}"/>
          </ac:spMkLst>
        </pc:spChg>
        <pc:spChg chg="mod">
          <ac:chgData name="Huang, Sarah" userId="ffa96837-739f-4738-b5a8-f6dad28f4c53" providerId="ADAL" clId="{ED717906-8F98-437A-A7C2-7FCF3AB955B8}" dt="2024-02-20T17:05:57.793" v="1286" actId="2711"/>
          <ac:spMkLst>
            <pc:docMk/>
            <pc:sldMk cId="771433529" sldId="261"/>
            <ac:spMk id="17" creationId="{FDC5C4C1-DFF5-34AE-B2A7-D2F917C0765B}"/>
          </ac:spMkLst>
        </pc:spChg>
        <pc:spChg chg="mod">
          <ac:chgData name="Huang, Sarah" userId="ffa96837-739f-4738-b5a8-f6dad28f4c53" providerId="ADAL" clId="{ED717906-8F98-437A-A7C2-7FCF3AB955B8}" dt="2024-02-20T16:49:15.640" v="669" actId="2711"/>
          <ac:spMkLst>
            <pc:docMk/>
            <pc:sldMk cId="771433529" sldId="261"/>
            <ac:spMk id="20" creationId="{B9AE5E08-9142-455B-F113-3AD60D819285}"/>
          </ac:spMkLst>
        </pc:spChg>
        <pc:spChg chg="mod">
          <ac:chgData name="Huang, Sarah" userId="ffa96837-739f-4738-b5a8-f6dad28f4c53" providerId="ADAL" clId="{ED717906-8F98-437A-A7C2-7FCF3AB955B8}" dt="2024-02-20T16:49:15.640" v="669" actId="2711"/>
          <ac:spMkLst>
            <pc:docMk/>
            <pc:sldMk cId="771433529" sldId="261"/>
            <ac:spMk id="22" creationId="{DC0D8AC3-ECDE-84C9-CF6C-0337BCCA2D4E}"/>
          </ac:spMkLst>
        </pc:spChg>
        <pc:spChg chg="mod">
          <ac:chgData name="Huang, Sarah" userId="ffa96837-739f-4738-b5a8-f6dad28f4c53" providerId="ADAL" clId="{ED717906-8F98-437A-A7C2-7FCF3AB955B8}" dt="2024-02-20T16:49:15.640" v="669" actId="2711"/>
          <ac:spMkLst>
            <pc:docMk/>
            <pc:sldMk cId="771433529" sldId="261"/>
            <ac:spMk id="23" creationId="{7E97DB2F-4E3B-3AD6-77F4-A68E42D67938}"/>
          </ac:spMkLst>
        </pc:spChg>
        <pc:spChg chg="mod">
          <ac:chgData name="Huang, Sarah" userId="ffa96837-739f-4738-b5a8-f6dad28f4c53" providerId="ADAL" clId="{ED717906-8F98-437A-A7C2-7FCF3AB955B8}" dt="2024-02-20T16:49:15.640" v="669" actId="2711"/>
          <ac:spMkLst>
            <pc:docMk/>
            <pc:sldMk cId="771433529" sldId="261"/>
            <ac:spMk id="27" creationId="{263B6374-88D6-E434-9275-072A1B9E3D2F}"/>
          </ac:spMkLst>
        </pc:spChg>
        <pc:spChg chg="mod">
          <ac:chgData name="Huang, Sarah" userId="ffa96837-739f-4738-b5a8-f6dad28f4c53" providerId="ADAL" clId="{ED717906-8F98-437A-A7C2-7FCF3AB955B8}" dt="2024-02-20T16:49:15.640" v="669" actId="2711"/>
          <ac:spMkLst>
            <pc:docMk/>
            <pc:sldMk cId="771433529" sldId="261"/>
            <ac:spMk id="28" creationId="{968F7138-A81F-E766-6693-F0239259A1DA}"/>
          </ac:spMkLst>
        </pc:spChg>
        <pc:spChg chg="mod">
          <ac:chgData name="Huang, Sarah" userId="ffa96837-739f-4738-b5a8-f6dad28f4c53" providerId="ADAL" clId="{ED717906-8F98-437A-A7C2-7FCF3AB955B8}" dt="2024-02-20T16:49:15.640" v="669" actId="2711"/>
          <ac:spMkLst>
            <pc:docMk/>
            <pc:sldMk cId="771433529" sldId="261"/>
            <ac:spMk id="29" creationId="{8F7DA6C0-2B26-B3E8-DB26-4BBDD5795B71}"/>
          </ac:spMkLst>
        </pc:spChg>
        <pc:spChg chg="mod">
          <ac:chgData name="Huang, Sarah" userId="ffa96837-739f-4738-b5a8-f6dad28f4c53" providerId="ADAL" clId="{ED717906-8F98-437A-A7C2-7FCF3AB955B8}" dt="2024-02-20T16:49:15.640" v="669" actId="2711"/>
          <ac:spMkLst>
            <pc:docMk/>
            <pc:sldMk cId="771433529" sldId="261"/>
            <ac:spMk id="30" creationId="{30B52EF2-F923-C355-7080-4B960644A845}"/>
          </ac:spMkLst>
        </pc:spChg>
        <pc:spChg chg="mod">
          <ac:chgData name="Huang, Sarah" userId="ffa96837-739f-4738-b5a8-f6dad28f4c53" providerId="ADAL" clId="{ED717906-8F98-437A-A7C2-7FCF3AB955B8}" dt="2024-02-20T16:49:15.640" v="669" actId="2711"/>
          <ac:spMkLst>
            <pc:docMk/>
            <pc:sldMk cId="771433529" sldId="261"/>
            <ac:spMk id="31" creationId="{9BFF3D23-4DF9-1F5E-1F14-439BA27FF1E3}"/>
          </ac:spMkLst>
        </pc:spChg>
        <pc:spChg chg="mod">
          <ac:chgData name="Huang, Sarah" userId="ffa96837-739f-4738-b5a8-f6dad28f4c53" providerId="ADAL" clId="{ED717906-8F98-437A-A7C2-7FCF3AB955B8}" dt="2024-02-20T16:49:15.640" v="669" actId="2711"/>
          <ac:spMkLst>
            <pc:docMk/>
            <pc:sldMk cId="771433529" sldId="261"/>
            <ac:spMk id="32" creationId="{F4B2681E-6662-71DA-2D1F-5F43A726D019}"/>
          </ac:spMkLst>
        </pc:spChg>
        <pc:grpChg chg="del mod">
          <ac:chgData name="Huang, Sarah" userId="ffa96837-739f-4738-b5a8-f6dad28f4c53" providerId="ADAL" clId="{ED717906-8F98-437A-A7C2-7FCF3AB955B8}" dt="2024-02-20T16:49:45.519" v="675" actId="478"/>
          <ac:grpSpMkLst>
            <pc:docMk/>
            <pc:sldMk cId="771433529" sldId="261"/>
            <ac:grpSpMk id="2" creationId="{A218DB37-9BA3-D169-11BA-F86B12D1C634}"/>
          </ac:grpSpMkLst>
        </pc:grpChg>
        <pc:grpChg chg="del mod">
          <ac:chgData name="Huang, Sarah" userId="ffa96837-739f-4738-b5a8-f6dad28f4c53" providerId="ADAL" clId="{ED717906-8F98-437A-A7C2-7FCF3AB955B8}" dt="2024-02-20T16:49:45.519" v="675" actId="478"/>
          <ac:grpSpMkLst>
            <pc:docMk/>
            <pc:sldMk cId="771433529" sldId="261"/>
            <ac:grpSpMk id="4" creationId="{EBA67B6D-7859-ED0C-B4F0-67923966B28D}"/>
          </ac:grpSpMkLst>
        </pc:grpChg>
        <pc:grpChg chg="del mod">
          <ac:chgData name="Huang, Sarah" userId="ffa96837-739f-4738-b5a8-f6dad28f4c53" providerId="ADAL" clId="{ED717906-8F98-437A-A7C2-7FCF3AB955B8}" dt="2024-02-20T16:49:45.519" v="675" actId="478"/>
          <ac:grpSpMkLst>
            <pc:docMk/>
            <pc:sldMk cId="771433529" sldId="261"/>
            <ac:grpSpMk id="24" creationId="{4FC62454-743A-FB97-62DD-268A1062E5AF}"/>
          </ac:grpSpMkLst>
        </pc:grpChg>
        <pc:picChg chg="add mod">
          <ac:chgData name="Huang, Sarah" userId="ffa96837-739f-4738-b5a8-f6dad28f4c53" providerId="ADAL" clId="{ED717906-8F98-437A-A7C2-7FCF3AB955B8}" dt="2024-02-20T17:01:22.653" v="1247" actId="1076"/>
          <ac:picMkLst>
            <pc:docMk/>
            <pc:sldMk cId="771433529" sldId="261"/>
            <ac:picMk id="6" creationId="{9A766C61-EFD6-7F89-1781-C66F69A267FE}"/>
          </ac:picMkLst>
        </pc:picChg>
        <pc:picChg chg="add del mod">
          <ac:chgData name="Huang, Sarah" userId="ffa96837-739f-4738-b5a8-f6dad28f4c53" providerId="ADAL" clId="{ED717906-8F98-437A-A7C2-7FCF3AB955B8}" dt="2024-02-20T16:54:05.499" v="807" actId="478"/>
          <ac:picMkLst>
            <pc:docMk/>
            <pc:sldMk cId="771433529" sldId="261"/>
            <ac:picMk id="7" creationId="{ABCD3AEE-EC23-3C1C-1EE1-158431651A52}"/>
          </ac:picMkLst>
        </pc:picChg>
        <pc:picChg chg="add mod">
          <ac:chgData name="Huang, Sarah" userId="ffa96837-739f-4738-b5a8-f6dad28f4c53" providerId="ADAL" clId="{ED717906-8F98-437A-A7C2-7FCF3AB955B8}" dt="2024-02-20T17:01:22.653" v="1247" actId="1076"/>
          <ac:picMkLst>
            <pc:docMk/>
            <pc:sldMk cId="771433529" sldId="261"/>
            <ac:picMk id="8" creationId="{97029FC0-BF51-84F0-E02F-40C3473CF677}"/>
          </ac:picMkLst>
        </pc:picChg>
        <pc:picChg chg="add mod">
          <ac:chgData name="Huang, Sarah" userId="ffa96837-739f-4738-b5a8-f6dad28f4c53" providerId="ADAL" clId="{ED717906-8F98-437A-A7C2-7FCF3AB955B8}" dt="2024-02-20T17:01:22.653" v="1247" actId="1076"/>
          <ac:picMkLst>
            <pc:docMk/>
            <pc:sldMk cId="771433529" sldId="261"/>
            <ac:picMk id="9" creationId="{889B8B36-9E1E-CE1B-692A-54D3F3C8DE66}"/>
          </ac:picMkLst>
        </pc:picChg>
      </pc:sldChg>
      <pc:sldChg chg="modSp add ord modNotesTx">
        <pc:chgData name="Huang, Sarah" userId="ffa96837-739f-4738-b5a8-f6dad28f4c53" providerId="ADAL" clId="{ED717906-8F98-437A-A7C2-7FCF3AB955B8}" dt="2024-02-20T17:53:04.029" v="3691" actId="20577"/>
        <pc:sldMkLst>
          <pc:docMk/>
          <pc:sldMk cId="2867772391" sldId="274"/>
        </pc:sldMkLst>
        <pc:graphicFrameChg chg="mod">
          <ac:chgData name="Huang, Sarah" userId="ffa96837-739f-4738-b5a8-f6dad28f4c53" providerId="ADAL" clId="{ED717906-8F98-437A-A7C2-7FCF3AB955B8}" dt="2024-02-20T17:53:04.029" v="3691" actId="20577"/>
          <ac:graphicFrameMkLst>
            <pc:docMk/>
            <pc:sldMk cId="2867772391" sldId="274"/>
            <ac:graphicFrameMk id="4" creationId="{E514AE73-6FE7-DC93-FF0F-B5D62047512D}"/>
          </ac:graphicFrameMkLst>
        </pc:graphicFrameChg>
      </pc:sldChg>
      <pc:sldChg chg="addSp modSp add mod setBg">
        <pc:chgData name="Huang, Sarah" userId="ffa96837-739f-4738-b5a8-f6dad28f4c53" providerId="ADAL" clId="{ED717906-8F98-437A-A7C2-7FCF3AB955B8}" dt="2024-02-20T17:03:17.426" v="1264" actId="20577"/>
        <pc:sldMkLst>
          <pc:docMk/>
          <pc:sldMk cId="109857222" sldId="275"/>
        </pc:sldMkLst>
        <pc:spChg chg="add mod">
          <ac:chgData name="Huang, Sarah" userId="ffa96837-739f-4738-b5a8-f6dad28f4c53" providerId="ADAL" clId="{ED717906-8F98-437A-A7C2-7FCF3AB955B8}" dt="2024-02-20T17:03:17.426" v="1264" actId="20577"/>
          <ac:spMkLst>
            <pc:docMk/>
            <pc:sldMk cId="109857222" sldId="275"/>
            <ac:spMk id="2" creationId="{FC2A9977-A87C-7DA9-73D7-1FE9C45FBA35}"/>
          </ac:spMkLst>
        </pc:spChg>
      </pc:sldChg>
      <pc:sldChg chg="addSp delSp modSp add mod">
        <pc:chgData name="Huang, Sarah" userId="ffa96837-739f-4738-b5a8-f6dad28f4c53" providerId="ADAL" clId="{ED717906-8F98-437A-A7C2-7FCF3AB955B8}" dt="2024-02-20T17:05:02.255" v="1281" actId="14100"/>
        <pc:sldMkLst>
          <pc:docMk/>
          <pc:sldMk cId="1683377194" sldId="288"/>
        </pc:sldMkLst>
        <pc:spChg chg="del mod">
          <ac:chgData name="Huang, Sarah" userId="ffa96837-739f-4738-b5a8-f6dad28f4c53" providerId="ADAL" clId="{ED717906-8F98-437A-A7C2-7FCF3AB955B8}" dt="2024-02-20T17:04:43.734" v="1277" actId="478"/>
          <ac:spMkLst>
            <pc:docMk/>
            <pc:sldMk cId="1683377194" sldId="288"/>
            <ac:spMk id="2" creationId="{FB9B8AC9-899B-9B8E-89DD-35838E57DB32}"/>
          </ac:spMkLst>
        </pc:spChg>
        <pc:spChg chg="mod">
          <ac:chgData name="Huang, Sarah" userId="ffa96837-739f-4738-b5a8-f6dad28f4c53" providerId="ADAL" clId="{ED717906-8F98-437A-A7C2-7FCF3AB955B8}" dt="2024-02-20T17:04:58.683" v="1280" actId="14100"/>
          <ac:spMkLst>
            <pc:docMk/>
            <pc:sldMk cId="1683377194" sldId="288"/>
            <ac:spMk id="3" creationId="{B65F12BE-8848-91BF-E369-C9EF65401812}"/>
          </ac:spMkLst>
        </pc:spChg>
        <pc:spChg chg="del">
          <ac:chgData name="Huang, Sarah" userId="ffa96837-739f-4738-b5a8-f6dad28f4c53" providerId="ADAL" clId="{ED717906-8F98-437A-A7C2-7FCF3AB955B8}" dt="2024-02-20T17:04:50.597" v="1279" actId="478"/>
          <ac:spMkLst>
            <pc:docMk/>
            <pc:sldMk cId="1683377194" sldId="288"/>
            <ac:spMk id="5" creationId="{E77549E0-F233-83A1-136C-AB484AACCAF0}"/>
          </ac:spMkLst>
        </pc:spChg>
        <pc:spChg chg="add del mod">
          <ac:chgData name="Huang, Sarah" userId="ffa96837-739f-4738-b5a8-f6dad28f4c53" providerId="ADAL" clId="{ED717906-8F98-437A-A7C2-7FCF3AB955B8}" dt="2024-02-20T17:04:45.847" v="1278" actId="478"/>
          <ac:spMkLst>
            <pc:docMk/>
            <pc:sldMk cId="1683377194" sldId="288"/>
            <ac:spMk id="9" creationId="{96EB99F5-38F4-579F-30FC-6B25DBCB9E06}"/>
          </ac:spMkLst>
        </pc:spChg>
        <pc:spChg chg="mod">
          <ac:chgData name="Huang, Sarah" userId="ffa96837-739f-4738-b5a8-f6dad28f4c53" providerId="ADAL" clId="{ED717906-8F98-437A-A7C2-7FCF3AB955B8}" dt="2024-02-20T17:05:02.255" v="1281" actId="14100"/>
          <ac:spMkLst>
            <pc:docMk/>
            <pc:sldMk cId="1683377194" sldId="288"/>
            <ac:spMk id="38" creationId="{3DB5390E-C652-D4D8-97F4-2B3740B5F0C3}"/>
          </ac:spMkLst>
        </pc:spChg>
      </pc:sldChg>
      <pc:sldChg chg="delSp modSp mod">
        <pc:chgData name="Huang, Sarah" userId="ffa96837-739f-4738-b5a8-f6dad28f4c53" providerId="ADAL" clId="{ED717906-8F98-437A-A7C2-7FCF3AB955B8}" dt="2024-02-20T17:15:53.794" v="1777" actId="1076"/>
        <pc:sldMkLst>
          <pc:docMk/>
          <pc:sldMk cId="1993423715" sldId="298"/>
        </pc:sldMkLst>
        <pc:spChg chg="del mod">
          <ac:chgData name="Huang, Sarah" userId="ffa96837-739f-4738-b5a8-f6dad28f4c53" providerId="ADAL" clId="{ED717906-8F98-437A-A7C2-7FCF3AB955B8}" dt="2024-02-20T17:14:18.432" v="1759" actId="478"/>
          <ac:spMkLst>
            <pc:docMk/>
            <pc:sldMk cId="1993423715" sldId="298"/>
            <ac:spMk id="3" creationId="{FA9D8BB8-72B1-D8E3-F3DA-61AB9B11712B}"/>
          </ac:spMkLst>
        </pc:spChg>
        <pc:spChg chg="del mod">
          <ac:chgData name="Huang, Sarah" userId="ffa96837-739f-4738-b5a8-f6dad28f4c53" providerId="ADAL" clId="{ED717906-8F98-437A-A7C2-7FCF3AB955B8}" dt="2024-02-20T17:14:10.353" v="1755" actId="478"/>
          <ac:spMkLst>
            <pc:docMk/>
            <pc:sldMk cId="1993423715" sldId="298"/>
            <ac:spMk id="4" creationId="{39EE03D5-ACF4-A551-206D-451E94C1D284}"/>
          </ac:spMkLst>
        </pc:spChg>
        <pc:spChg chg="mod">
          <ac:chgData name="Huang, Sarah" userId="ffa96837-739f-4738-b5a8-f6dad28f4c53" providerId="ADAL" clId="{ED717906-8F98-437A-A7C2-7FCF3AB955B8}" dt="2024-02-20T17:14:34.790" v="1761" actId="1076"/>
          <ac:spMkLst>
            <pc:docMk/>
            <pc:sldMk cId="1993423715" sldId="298"/>
            <ac:spMk id="5" creationId="{3A70E542-04BC-2B80-21A3-39CB2FAC0520}"/>
          </ac:spMkLst>
        </pc:spChg>
        <pc:spChg chg="del mod">
          <ac:chgData name="Huang, Sarah" userId="ffa96837-739f-4738-b5a8-f6dad28f4c53" providerId="ADAL" clId="{ED717906-8F98-437A-A7C2-7FCF3AB955B8}" dt="2024-02-20T17:14:12.295" v="1756" actId="478"/>
          <ac:spMkLst>
            <pc:docMk/>
            <pc:sldMk cId="1993423715" sldId="298"/>
            <ac:spMk id="9" creationId="{2D3F00F9-27AF-D454-7D61-B384CD12844C}"/>
          </ac:spMkLst>
        </pc:spChg>
        <pc:spChg chg="mod">
          <ac:chgData name="Huang, Sarah" userId="ffa96837-739f-4738-b5a8-f6dad28f4c53" providerId="ADAL" clId="{ED717906-8F98-437A-A7C2-7FCF3AB955B8}" dt="2024-02-20T17:13:18.659" v="1736" actId="2711"/>
          <ac:spMkLst>
            <pc:docMk/>
            <pc:sldMk cId="1993423715" sldId="298"/>
            <ac:spMk id="10" creationId="{38FAD5DD-B0AF-CA34-A3A0-128BF4E36DC0}"/>
          </ac:spMkLst>
        </pc:spChg>
        <pc:spChg chg="mod">
          <ac:chgData name="Huang, Sarah" userId="ffa96837-739f-4738-b5a8-f6dad28f4c53" providerId="ADAL" clId="{ED717906-8F98-437A-A7C2-7FCF3AB955B8}" dt="2024-02-20T17:13:18.659" v="1736" actId="2711"/>
          <ac:spMkLst>
            <pc:docMk/>
            <pc:sldMk cId="1993423715" sldId="298"/>
            <ac:spMk id="15" creationId="{8F5198C7-D4D7-FA81-67C2-CBF899ACFBFB}"/>
          </ac:spMkLst>
        </pc:spChg>
        <pc:spChg chg="mod">
          <ac:chgData name="Huang, Sarah" userId="ffa96837-739f-4738-b5a8-f6dad28f4c53" providerId="ADAL" clId="{ED717906-8F98-437A-A7C2-7FCF3AB955B8}" dt="2024-02-20T17:13:18.659" v="1736" actId="2711"/>
          <ac:spMkLst>
            <pc:docMk/>
            <pc:sldMk cId="1993423715" sldId="298"/>
            <ac:spMk id="19" creationId="{9CCA3259-7AC4-AD02-7F10-3AE72AB8F9C3}"/>
          </ac:spMkLst>
        </pc:spChg>
        <pc:spChg chg="mod">
          <ac:chgData name="Huang, Sarah" userId="ffa96837-739f-4738-b5a8-f6dad28f4c53" providerId="ADAL" clId="{ED717906-8F98-437A-A7C2-7FCF3AB955B8}" dt="2024-02-20T17:13:18.659" v="1736" actId="2711"/>
          <ac:spMkLst>
            <pc:docMk/>
            <pc:sldMk cId="1993423715" sldId="298"/>
            <ac:spMk id="21" creationId="{3FA5EDC0-F9B9-2FEA-4CA5-62CE4EC9DF38}"/>
          </ac:spMkLst>
        </pc:spChg>
        <pc:spChg chg="mod">
          <ac:chgData name="Huang, Sarah" userId="ffa96837-739f-4738-b5a8-f6dad28f4c53" providerId="ADAL" clId="{ED717906-8F98-437A-A7C2-7FCF3AB955B8}" dt="2024-02-20T17:15:53.794" v="1777" actId="1076"/>
          <ac:spMkLst>
            <pc:docMk/>
            <pc:sldMk cId="1993423715" sldId="298"/>
            <ac:spMk id="26" creationId="{493ABD6C-BDFF-F83F-9B78-B73D22E5E55B}"/>
          </ac:spMkLst>
        </pc:spChg>
        <pc:spChg chg="mod">
          <ac:chgData name="Huang, Sarah" userId="ffa96837-739f-4738-b5a8-f6dad28f4c53" providerId="ADAL" clId="{ED717906-8F98-437A-A7C2-7FCF3AB955B8}" dt="2024-02-20T17:15:50.152" v="1776" actId="1076"/>
          <ac:spMkLst>
            <pc:docMk/>
            <pc:sldMk cId="1993423715" sldId="298"/>
            <ac:spMk id="28" creationId="{E6105938-4DA6-3584-39FD-5C0E0F0CB6D6}"/>
          </ac:spMkLst>
        </pc:spChg>
        <pc:spChg chg="mod">
          <ac:chgData name="Huang, Sarah" userId="ffa96837-739f-4738-b5a8-f6dad28f4c53" providerId="ADAL" clId="{ED717906-8F98-437A-A7C2-7FCF3AB955B8}" dt="2024-02-20T17:15:42.061" v="1775" actId="207"/>
          <ac:spMkLst>
            <pc:docMk/>
            <pc:sldMk cId="1993423715" sldId="298"/>
            <ac:spMk id="30" creationId="{C0A4C35B-A6F6-364B-3356-D7118D4D9CC9}"/>
          </ac:spMkLst>
        </pc:spChg>
        <pc:spChg chg="mod">
          <ac:chgData name="Huang, Sarah" userId="ffa96837-739f-4738-b5a8-f6dad28f4c53" providerId="ADAL" clId="{ED717906-8F98-437A-A7C2-7FCF3AB955B8}" dt="2024-02-20T17:14:43.616" v="1763" actId="207"/>
          <ac:spMkLst>
            <pc:docMk/>
            <pc:sldMk cId="1993423715" sldId="298"/>
            <ac:spMk id="32" creationId="{E587FF73-8198-5EC7-8F24-FBC217F7CD9C}"/>
          </ac:spMkLst>
        </pc:spChg>
        <pc:grpChg chg="mod">
          <ac:chgData name="Huang, Sarah" userId="ffa96837-739f-4738-b5a8-f6dad28f4c53" providerId="ADAL" clId="{ED717906-8F98-437A-A7C2-7FCF3AB955B8}" dt="2024-02-20T17:15:03.172" v="1767" actId="1076"/>
          <ac:grpSpMkLst>
            <pc:docMk/>
            <pc:sldMk cId="1993423715" sldId="298"/>
            <ac:grpSpMk id="7" creationId="{DB0F365E-59C5-2A26-D6EC-90525587998A}"/>
          </ac:grpSpMkLst>
        </pc:grpChg>
        <pc:grpChg chg="mod">
          <ac:chgData name="Huang, Sarah" userId="ffa96837-739f-4738-b5a8-f6dad28f4c53" providerId="ADAL" clId="{ED717906-8F98-437A-A7C2-7FCF3AB955B8}" dt="2024-02-20T17:15:07.033" v="1768" actId="1076"/>
          <ac:grpSpMkLst>
            <pc:docMk/>
            <pc:sldMk cId="1993423715" sldId="298"/>
            <ac:grpSpMk id="31" creationId="{38E4759F-70D2-8E35-4F0A-EF194491217F}"/>
          </ac:grpSpMkLst>
        </pc:grpChg>
        <pc:grpChg chg="mod">
          <ac:chgData name="Huang, Sarah" userId="ffa96837-739f-4738-b5a8-f6dad28f4c53" providerId="ADAL" clId="{ED717906-8F98-437A-A7C2-7FCF3AB955B8}" dt="2024-02-20T17:14:52.483" v="1765" actId="1076"/>
          <ac:grpSpMkLst>
            <pc:docMk/>
            <pc:sldMk cId="1993423715" sldId="298"/>
            <ac:grpSpMk id="33" creationId="{F07B72FE-2B46-2799-C885-0E82350FA3AD}"/>
          </ac:grpSpMkLst>
        </pc:grpChg>
        <pc:grpChg chg="mod">
          <ac:chgData name="Huang, Sarah" userId="ffa96837-739f-4738-b5a8-f6dad28f4c53" providerId="ADAL" clId="{ED717906-8F98-437A-A7C2-7FCF3AB955B8}" dt="2024-02-20T17:14:48.430" v="1764" actId="1076"/>
          <ac:grpSpMkLst>
            <pc:docMk/>
            <pc:sldMk cId="1993423715" sldId="298"/>
            <ac:grpSpMk id="34" creationId="{D39AC82C-7EA9-D871-15BA-7FA8A9417765}"/>
          </ac:grpSpMkLst>
        </pc:grpChg>
      </pc:sldChg>
      <pc:sldChg chg="addSp modSp add mod ord modNotesTx">
        <pc:chgData name="Huang, Sarah" userId="ffa96837-739f-4738-b5a8-f6dad28f4c53" providerId="ADAL" clId="{ED717906-8F98-437A-A7C2-7FCF3AB955B8}" dt="2024-02-20T17:53:21.888" v="3694" actId="20577"/>
        <pc:sldMkLst>
          <pc:docMk/>
          <pc:sldMk cId="1374465377" sldId="299"/>
        </pc:sldMkLst>
        <pc:spChg chg="mo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2" creationId="{008F9F08-09FE-00A8-8F00-5E7668CC3C9D}"/>
          </ac:spMkLst>
        </pc:spChg>
        <pc:spChg chg="mo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3" creationId="{5EED554C-5E67-F6AE-0E17-8F73E6C8EF02}"/>
          </ac:spMkLst>
        </pc:spChg>
        <pc:spChg chg="add mo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4" creationId="{B944542B-8A04-DD8E-8E58-82760167A5CC}"/>
          </ac:spMkLst>
        </pc:spChg>
        <pc:spChg chg="add mo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5" creationId="{E2C51D58-3113-9248-AFC6-DA4BD307FB85}"/>
          </ac:spMkLst>
        </pc:spChg>
        <pc:spChg chg="add mod or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6" creationId="{AFAC1D01-EF50-5FD3-ADC9-E0D5D18EE4AE}"/>
          </ac:spMkLst>
        </pc:spChg>
        <pc:spChg chg="mo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7" creationId="{B728CCA4-5401-4B6E-0C3B-A16EE8683984}"/>
          </ac:spMkLst>
        </pc:spChg>
        <pc:spChg chg="add mod or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8" creationId="{D17EA0E9-98B5-D8A8-EC37-6E9F4FFC43E9}"/>
          </ac:spMkLst>
        </pc:spChg>
        <pc:spChg chg="mo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9" creationId="{D1BA7098-CD4D-A6F0-1501-53464DC3997C}"/>
          </ac:spMkLst>
        </pc:spChg>
        <pc:spChg chg="mo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10" creationId="{C384EA93-6C94-F3B5-FB23-1C59F1032163}"/>
          </ac:spMkLst>
        </pc:spChg>
        <pc:spChg chg="mo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11" creationId="{33FBA3D8-757D-816A-C857-B2EDB3BC1F5C}"/>
          </ac:spMkLst>
        </pc:spChg>
        <pc:spChg chg="mo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12" creationId="{442BC69D-7F2C-8C5A-B0E6-F2503CABDCB6}"/>
          </ac:spMkLst>
        </pc:spChg>
        <pc:spChg chg="add mod or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13" creationId="{40EEEF20-FF70-C2F1-A942-4C2ACC0C1AFF}"/>
          </ac:spMkLst>
        </pc:spChg>
        <pc:spChg chg="add mod ord">
          <ac:chgData name="Huang, Sarah" userId="ffa96837-739f-4738-b5a8-f6dad28f4c53" providerId="ADAL" clId="{ED717906-8F98-437A-A7C2-7FCF3AB955B8}" dt="2024-02-20T17:50:02.316" v="3662" actId="1076"/>
          <ac:spMkLst>
            <pc:docMk/>
            <pc:sldMk cId="1374465377" sldId="299"/>
            <ac:spMk id="14" creationId="{3ED1E65C-4A87-B693-A402-0A91DBC7BA7A}"/>
          </ac:spMkLst>
        </pc:spChg>
      </pc:sldChg>
      <pc:sldChg chg="addSp delSp modSp add mod ord setBg">
        <pc:chgData name="Huang, Sarah" userId="ffa96837-739f-4738-b5a8-f6dad28f4c53" providerId="ADAL" clId="{ED717906-8F98-437A-A7C2-7FCF3AB955B8}" dt="2024-02-20T17:55:54.298" v="3728" actId="26606"/>
        <pc:sldMkLst>
          <pc:docMk/>
          <pc:sldMk cId="3020831397" sldId="300"/>
        </pc:sldMkLst>
        <pc:spChg chg="mod">
          <ac:chgData name="Huang, Sarah" userId="ffa96837-739f-4738-b5a8-f6dad28f4c53" providerId="ADAL" clId="{ED717906-8F98-437A-A7C2-7FCF3AB955B8}" dt="2024-02-20T17:55:54.298" v="3728" actId="26606"/>
          <ac:spMkLst>
            <pc:docMk/>
            <pc:sldMk cId="3020831397" sldId="300"/>
            <ac:spMk id="3" creationId="{3B257803-4BA9-66D1-CB1B-14F28493E838}"/>
          </ac:spMkLst>
        </pc:spChg>
        <pc:spChg chg="mod">
          <ac:chgData name="Huang, Sarah" userId="ffa96837-739f-4738-b5a8-f6dad28f4c53" providerId="ADAL" clId="{ED717906-8F98-437A-A7C2-7FCF3AB955B8}" dt="2024-02-20T17:55:54.298" v="3728" actId="26606"/>
          <ac:spMkLst>
            <pc:docMk/>
            <pc:sldMk cId="3020831397" sldId="300"/>
            <ac:spMk id="4" creationId="{9DA8F58E-9635-EB53-A3A9-471D51CC8F99}"/>
          </ac:spMkLst>
        </pc:spChg>
        <pc:spChg chg="del mod">
          <ac:chgData name="Huang, Sarah" userId="ffa96837-739f-4738-b5a8-f6dad28f4c53" providerId="ADAL" clId="{ED717906-8F98-437A-A7C2-7FCF3AB955B8}" dt="2024-02-20T17:44:24.107" v="3464" actId="21"/>
          <ac:spMkLst>
            <pc:docMk/>
            <pc:sldMk cId="3020831397" sldId="300"/>
            <ac:spMk id="6" creationId="{9527BFF6-C78B-F5FA-DCCA-118D304FA098}"/>
          </ac:spMkLst>
        </pc:spChg>
        <pc:spChg chg="mod">
          <ac:chgData name="Huang, Sarah" userId="ffa96837-739f-4738-b5a8-f6dad28f4c53" providerId="ADAL" clId="{ED717906-8F98-437A-A7C2-7FCF3AB955B8}" dt="2024-02-20T17:55:54.298" v="3728" actId="26606"/>
          <ac:spMkLst>
            <pc:docMk/>
            <pc:sldMk cId="3020831397" sldId="300"/>
            <ac:spMk id="7" creationId="{89245F67-D8D0-7672-98DF-E934AF61034D}"/>
          </ac:spMkLst>
        </pc:spChg>
        <pc:spChg chg="mod">
          <ac:chgData name="Huang, Sarah" userId="ffa96837-739f-4738-b5a8-f6dad28f4c53" providerId="ADAL" clId="{ED717906-8F98-437A-A7C2-7FCF3AB955B8}" dt="2024-02-20T17:55:54.298" v="3728" actId="26606"/>
          <ac:spMkLst>
            <pc:docMk/>
            <pc:sldMk cId="3020831397" sldId="300"/>
            <ac:spMk id="9" creationId="{1C29C3F5-C4B4-97F5-B0F3-F9D6BA9F7F6F}"/>
          </ac:spMkLst>
        </pc:spChg>
        <pc:spChg chg="mod">
          <ac:chgData name="Huang, Sarah" userId="ffa96837-739f-4738-b5a8-f6dad28f4c53" providerId="ADAL" clId="{ED717906-8F98-437A-A7C2-7FCF3AB955B8}" dt="2024-02-20T17:55:54.298" v="3728" actId="26606"/>
          <ac:spMkLst>
            <pc:docMk/>
            <pc:sldMk cId="3020831397" sldId="300"/>
            <ac:spMk id="38" creationId="{97E84D60-A63F-8944-3BC8-24775561374F}"/>
          </ac:spMkLst>
        </pc:spChg>
        <pc:spChg chg="del mod">
          <ac:chgData name="Huang, Sarah" userId="ffa96837-739f-4738-b5a8-f6dad28f4c53" providerId="ADAL" clId="{ED717906-8F98-437A-A7C2-7FCF3AB955B8}" dt="2024-02-20T17:28:20.862" v="2608" actId="478"/>
          <ac:spMkLst>
            <pc:docMk/>
            <pc:sldMk cId="3020831397" sldId="300"/>
            <ac:spMk id="39" creationId="{A361D702-7A01-B5D7-27A8-2174A5709ECC}"/>
          </ac:spMkLst>
        </pc:spChg>
        <pc:picChg chg="add del mod">
          <ac:chgData name="Huang, Sarah" userId="ffa96837-739f-4738-b5a8-f6dad28f4c53" providerId="ADAL" clId="{ED717906-8F98-437A-A7C2-7FCF3AB955B8}" dt="2024-02-20T17:55:50.402" v="3726" actId="478"/>
          <ac:picMkLst>
            <pc:docMk/>
            <pc:sldMk cId="3020831397" sldId="300"/>
            <ac:picMk id="11" creationId="{CD10C9E7-364F-4576-ABEA-93306B0537D1}"/>
          </ac:picMkLst>
        </pc:picChg>
        <pc:picChg chg="add del mod">
          <ac:chgData name="Huang, Sarah" userId="ffa96837-739f-4738-b5a8-f6dad28f4c53" providerId="ADAL" clId="{ED717906-8F98-437A-A7C2-7FCF3AB955B8}" dt="2024-02-20T17:55:49.853" v="3725" actId="478"/>
          <ac:picMkLst>
            <pc:docMk/>
            <pc:sldMk cId="3020831397" sldId="300"/>
            <ac:picMk id="13" creationId="{DA5DA139-DBE8-2293-4F1E-CD514A84D7CB}"/>
          </ac:picMkLst>
        </pc:picChg>
        <pc:cxnChg chg="mod">
          <ac:chgData name="Huang, Sarah" userId="ffa96837-739f-4738-b5a8-f6dad28f4c53" providerId="ADAL" clId="{ED717906-8F98-437A-A7C2-7FCF3AB955B8}" dt="2024-02-20T17:55:54.298" v="3728" actId="26606"/>
          <ac:cxnSpMkLst>
            <pc:docMk/>
            <pc:sldMk cId="3020831397" sldId="300"/>
            <ac:cxnSpMk id="8" creationId="{C05ABF2F-A336-B074-9548-4FB4497F8D8C}"/>
          </ac:cxnSpMkLst>
        </pc:cxnChg>
      </pc:sldChg>
      <pc:sldChg chg="addSp delSp modSp add mod modNotesTx">
        <pc:chgData name="Huang, Sarah" userId="ffa96837-739f-4738-b5a8-f6dad28f4c53" providerId="ADAL" clId="{ED717906-8F98-437A-A7C2-7FCF3AB955B8}" dt="2024-02-20T17:53:24.140" v="3695" actId="20577"/>
        <pc:sldMkLst>
          <pc:docMk/>
          <pc:sldMk cId="1534298763" sldId="301"/>
        </pc:sldMkLst>
        <pc:spChg chg="del">
          <ac:chgData name="Huang, Sarah" userId="ffa96837-739f-4738-b5a8-f6dad28f4c53" providerId="ADAL" clId="{ED717906-8F98-437A-A7C2-7FCF3AB955B8}" dt="2024-02-20T17:32:46.128" v="2951" actId="478"/>
          <ac:spMkLst>
            <pc:docMk/>
            <pc:sldMk cId="1534298763" sldId="301"/>
            <ac:spMk id="2" creationId="{1D1FDC64-0BB3-68F9-CDA1-4978F6E524AC}"/>
          </ac:spMkLst>
        </pc:spChg>
        <pc:spChg chg="mod">
          <ac:chgData name="Huang, Sarah" userId="ffa96837-739f-4738-b5a8-f6dad28f4c53" providerId="ADAL" clId="{ED717906-8F98-437A-A7C2-7FCF3AB955B8}" dt="2024-02-20T17:49:51.961" v="3661" actId="1076"/>
          <ac:spMkLst>
            <pc:docMk/>
            <pc:sldMk cId="1534298763" sldId="301"/>
            <ac:spMk id="3" creationId="{CD43F8ED-16C1-0D63-3AE2-2629609E205E}"/>
          </ac:spMkLst>
        </pc:spChg>
        <pc:spChg chg="del mod">
          <ac:chgData name="Huang, Sarah" userId="ffa96837-739f-4738-b5a8-f6dad28f4c53" providerId="ADAL" clId="{ED717906-8F98-437A-A7C2-7FCF3AB955B8}" dt="2024-02-20T17:32:49.480" v="2954" actId="478"/>
          <ac:spMkLst>
            <pc:docMk/>
            <pc:sldMk cId="1534298763" sldId="301"/>
            <ac:spMk id="4" creationId="{F05A091B-C4FD-1A78-BC26-2BF667BCA794}"/>
          </ac:spMkLst>
        </pc:spChg>
        <pc:spChg chg="del">
          <ac:chgData name="Huang, Sarah" userId="ffa96837-739f-4738-b5a8-f6dad28f4c53" providerId="ADAL" clId="{ED717906-8F98-437A-A7C2-7FCF3AB955B8}" dt="2024-02-20T17:32:47.520" v="2952" actId="478"/>
          <ac:spMkLst>
            <pc:docMk/>
            <pc:sldMk cId="1534298763" sldId="301"/>
            <ac:spMk id="5" creationId="{069CE910-D85D-2BDA-03C8-14C782E5B68A}"/>
          </ac:spMkLst>
        </pc:spChg>
        <pc:spChg chg="del">
          <ac:chgData name="Huang, Sarah" userId="ffa96837-739f-4738-b5a8-f6dad28f4c53" providerId="ADAL" clId="{ED717906-8F98-437A-A7C2-7FCF3AB955B8}" dt="2024-02-20T17:32:42.500" v="2947" actId="478"/>
          <ac:spMkLst>
            <pc:docMk/>
            <pc:sldMk cId="1534298763" sldId="301"/>
            <ac:spMk id="6" creationId="{C4654230-C338-ADC1-8984-6C68307BE2D1}"/>
          </ac:spMkLst>
        </pc:spChg>
        <pc:spChg chg="mod">
          <ac:chgData name="Huang, Sarah" userId="ffa96837-739f-4738-b5a8-f6dad28f4c53" providerId="ADAL" clId="{ED717906-8F98-437A-A7C2-7FCF3AB955B8}" dt="2024-02-20T17:49:51.961" v="3661" actId="1076"/>
          <ac:spMkLst>
            <pc:docMk/>
            <pc:sldMk cId="1534298763" sldId="301"/>
            <ac:spMk id="7" creationId="{6BFE36EA-05E4-57F9-5997-1676266E390C}"/>
          </ac:spMkLst>
        </pc:spChg>
        <pc:spChg chg="del">
          <ac:chgData name="Huang, Sarah" userId="ffa96837-739f-4738-b5a8-f6dad28f4c53" providerId="ADAL" clId="{ED717906-8F98-437A-A7C2-7FCF3AB955B8}" dt="2024-02-20T17:32:43.650" v="2948" actId="478"/>
          <ac:spMkLst>
            <pc:docMk/>
            <pc:sldMk cId="1534298763" sldId="301"/>
            <ac:spMk id="8" creationId="{A4BA6833-0054-5E89-5E48-455971E17845}"/>
          </ac:spMkLst>
        </pc:spChg>
        <pc:spChg chg="mod">
          <ac:chgData name="Huang, Sarah" userId="ffa96837-739f-4738-b5a8-f6dad28f4c53" providerId="ADAL" clId="{ED717906-8F98-437A-A7C2-7FCF3AB955B8}" dt="2024-02-20T17:49:51.961" v="3661" actId="1076"/>
          <ac:spMkLst>
            <pc:docMk/>
            <pc:sldMk cId="1534298763" sldId="301"/>
            <ac:spMk id="9" creationId="{11DCBFDD-2042-CD97-292E-3E027D0D99C1}"/>
          </ac:spMkLst>
        </pc:spChg>
        <pc:spChg chg="mod">
          <ac:chgData name="Huang, Sarah" userId="ffa96837-739f-4738-b5a8-f6dad28f4c53" providerId="ADAL" clId="{ED717906-8F98-437A-A7C2-7FCF3AB955B8}" dt="2024-02-20T17:49:51.961" v="3661" actId="1076"/>
          <ac:spMkLst>
            <pc:docMk/>
            <pc:sldMk cId="1534298763" sldId="301"/>
            <ac:spMk id="10" creationId="{878F4433-3E10-5071-5C18-DD72C0330479}"/>
          </ac:spMkLst>
        </pc:spChg>
        <pc:spChg chg="del">
          <ac:chgData name="Huang, Sarah" userId="ffa96837-739f-4738-b5a8-f6dad28f4c53" providerId="ADAL" clId="{ED717906-8F98-437A-A7C2-7FCF3AB955B8}" dt="2024-02-20T17:32:52.355" v="2955" actId="478"/>
          <ac:spMkLst>
            <pc:docMk/>
            <pc:sldMk cId="1534298763" sldId="301"/>
            <ac:spMk id="11" creationId="{EEB92E46-3811-F95F-C60B-18EB216668EC}"/>
          </ac:spMkLst>
        </pc:spChg>
        <pc:spChg chg="mod">
          <ac:chgData name="Huang, Sarah" userId="ffa96837-739f-4738-b5a8-f6dad28f4c53" providerId="ADAL" clId="{ED717906-8F98-437A-A7C2-7FCF3AB955B8}" dt="2024-02-20T17:49:51.961" v="3661" actId="1076"/>
          <ac:spMkLst>
            <pc:docMk/>
            <pc:sldMk cId="1534298763" sldId="301"/>
            <ac:spMk id="12" creationId="{EE7405E9-EA69-4F5C-E161-030160F7859C}"/>
          </ac:spMkLst>
        </pc:spChg>
        <pc:spChg chg="del">
          <ac:chgData name="Huang, Sarah" userId="ffa96837-739f-4738-b5a8-f6dad28f4c53" providerId="ADAL" clId="{ED717906-8F98-437A-A7C2-7FCF3AB955B8}" dt="2024-02-20T17:32:44.303" v="2949" actId="478"/>
          <ac:spMkLst>
            <pc:docMk/>
            <pc:sldMk cId="1534298763" sldId="301"/>
            <ac:spMk id="13" creationId="{AB4C0D2C-5A41-A9C6-EFA6-62E8126A5B50}"/>
          </ac:spMkLst>
        </pc:spChg>
        <pc:spChg chg="del">
          <ac:chgData name="Huang, Sarah" userId="ffa96837-739f-4738-b5a8-f6dad28f4c53" providerId="ADAL" clId="{ED717906-8F98-437A-A7C2-7FCF3AB955B8}" dt="2024-02-20T17:32:45.315" v="2950" actId="478"/>
          <ac:spMkLst>
            <pc:docMk/>
            <pc:sldMk cId="1534298763" sldId="301"/>
            <ac:spMk id="14" creationId="{D0B1F6E8-F29A-1909-A266-5C3F152B9DB2}"/>
          </ac:spMkLst>
        </pc:spChg>
        <pc:spChg chg="add mod">
          <ac:chgData name="Huang, Sarah" userId="ffa96837-739f-4738-b5a8-f6dad28f4c53" providerId="ADAL" clId="{ED717906-8F98-437A-A7C2-7FCF3AB955B8}" dt="2024-02-20T17:49:51.961" v="3661" actId="1076"/>
          <ac:spMkLst>
            <pc:docMk/>
            <pc:sldMk cId="1534298763" sldId="301"/>
            <ac:spMk id="15" creationId="{0709120E-34EF-658E-63CB-DB83909906BE}"/>
          </ac:spMkLst>
        </pc:spChg>
        <pc:picChg chg="add mod">
          <ac:chgData name="Huang, Sarah" userId="ffa96837-739f-4738-b5a8-f6dad28f4c53" providerId="ADAL" clId="{ED717906-8F98-437A-A7C2-7FCF3AB955B8}" dt="2024-02-20T17:49:51.961" v="3661" actId="1076"/>
          <ac:picMkLst>
            <pc:docMk/>
            <pc:sldMk cId="1534298763" sldId="301"/>
            <ac:picMk id="17" creationId="{46E46128-D43A-4525-73B1-4EA3A45BEDD3}"/>
          </ac:picMkLst>
        </pc:picChg>
        <pc:picChg chg="add mod">
          <ac:chgData name="Huang, Sarah" userId="ffa96837-739f-4738-b5a8-f6dad28f4c53" providerId="ADAL" clId="{ED717906-8F98-437A-A7C2-7FCF3AB955B8}" dt="2024-02-20T17:49:51.961" v="3661" actId="1076"/>
          <ac:picMkLst>
            <pc:docMk/>
            <pc:sldMk cId="1534298763" sldId="301"/>
            <ac:picMk id="19" creationId="{251AB874-5DEF-833A-A584-2EBBC29192AB}"/>
          </ac:picMkLst>
        </pc:picChg>
        <pc:picChg chg="add mod">
          <ac:chgData name="Huang, Sarah" userId="ffa96837-739f-4738-b5a8-f6dad28f4c53" providerId="ADAL" clId="{ED717906-8F98-437A-A7C2-7FCF3AB955B8}" dt="2024-02-20T17:49:51.961" v="3661" actId="1076"/>
          <ac:picMkLst>
            <pc:docMk/>
            <pc:sldMk cId="1534298763" sldId="301"/>
            <ac:picMk id="21" creationId="{2B13D3BC-8976-1F45-A508-6162BD43E1DF}"/>
          </ac:picMkLst>
        </pc:picChg>
        <pc:picChg chg="add mod">
          <ac:chgData name="Huang, Sarah" userId="ffa96837-739f-4738-b5a8-f6dad28f4c53" providerId="ADAL" clId="{ED717906-8F98-437A-A7C2-7FCF3AB955B8}" dt="2024-02-20T17:49:51.961" v="3661" actId="1076"/>
          <ac:picMkLst>
            <pc:docMk/>
            <pc:sldMk cId="1534298763" sldId="301"/>
            <ac:picMk id="23" creationId="{7CBF0865-20CF-3B0B-7D5A-65B78FE957E0}"/>
          </ac:picMkLst>
        </pc:picChg>
        <pc:picChg chg="add mod">
          <ac:chgData name="Huang, Sarah" userId="ffa96837-739f-4738-b5a8-f6dad28f4c53" providerId="ADAL" clId="{ED717906-8F98-437A-A7C2-7FCF3AB955B8}" dt="2024-02-20T17:49:51.961" v="3661" actId="1076"/>
          <ac:picMkLst>
            <pc:docMk/>
            <pc:sldMk cId="1534298763" sldId="301"/>
            <ac:picMk id="25" creationId="{7BA17346-2C23-7945-2684-77C8F76B4844}"/>
          </ac:picMkLst>
        </pc:picChg>
      </pc:sldChg>
      <pc:sldChg chg="addSp delSp modSp new mod setBg">
        <pc:chgData name="Huang, Sarah" userId="ffa96837-739f-4738-b5a8-f6dad28f4c53" providerId="ADAL" clId="{ED717906-8F98-437A-A7C2-7FCF3AB955B8}" dt="2024-02-20T17:54:55.018" v="3720" actId="26606"/>
        <pc:sldMkLst>
          <pc:docMk/>
          <pc:sldMk cId="3483128230" sldId="302"/>
        </pc:sldMkLst>
        <pc:spChg chg="mod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2" creationId="{4D7E6FB3-63EB-A9CB-2E9A-414F64602F44}"/>
          </ac:spMkLst>
        </pc:spChg>
        <pc:spChg chg="mod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3" creationId="{D7EA8364-7F93-8686-93A7-FE78625DFA5D}"/>
          </ac:spMkLst>
        </pc:spChg>
        <pc:spChg chg="mod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4" creationId="{E481BC45-0EC5-F1BD-4D8F-45D4B8CFAB4E}"/>
          </ac:spMkLst>
        </pc:spChg>
        <pc:spChg chg="add del mod">
          <ac:chgData name="Huang, Sarah" userId="ffa96837-739f-4738-b5a8-f6dad28f4c53" providerId="ADAL" clId="{ED717906-8F98-437A-A7C2-7FCF3AB955B8}" dt="2024-02-20T17:54:03.922" v="3698" actId="26606"/>
          <ac:spMkLst>
            <pc:docMk/>
            <pc:sldMk cId="3483128230" sldId="302"/>
            <ac:spMk id="6" creationId="{9527BFF6-C78B-F5FA-DCCA-118D304FA098}"/>
          </ac:spMkLst>
        </pc:spChg>
        <pc:spChg chg="add del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14" creationId="{F3060C83-F051-4F0E-ABAD-AA0DFC48B218}"/>
          </ac:spMkLst>
        </pc:spChg>
        <pc:spChg chg="add del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16" creationId="{83C98ABE-055B-441F-B07E-44F97F083C39}"/>
          </ac:spMkLst>
        </pc:spChg>
        <pc:spChg chg="add del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18" creationId="{29FDB030-9B49-4CED-8CCD-4D99382388AC}"/>
          </ac:spMkLst>
        </pc:spChg>
        <pc:spChg chg="add del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20" creationId="{3783CA14-24A1-485C-8B30-D6A5D87987AD}"/>
          </ac:spMkLst>
        </pc:spChg>
        <pc:spChg chg="add del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22" creationId="{9A97C86A-04D6-40F7-AE84-31AB43E6A846}"/>
          </ac:spMkLst>
        </pc:spChg>
        <pc:spChg chg="add del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24" creationId="{FF9F2414-84E8-453E-B1F3-389FDE8192D9}"/>
          </ac:spMkLst>
        </pc:spChg>
        <pc:spChg chg="add del">
          <ac:chgData name="Huang, Sarah" userId="ffa96837-739f-4738-b5a8-f6dad28f4c53" providerId="ADAL" clId="{ED717906-8F98-437A-A7C2-7FCF3AB955B8}" dt="2024-02-20T17:54:55.018" v="3720" actId="26606"/>
          <ac:spMkLst>
            <pc:docMk/>
            <pc:sldMk cId="3483128230" sldId="302"/>
            <ac:spMk id="26" creationId="{3ECA69A1-7536-43AC-85EF-C7106179F5ED}"/>
          </ac:spMkLst>
        </pc:spChg>
        <pc:graphicFrameChg chg="add mod modGraphic">
          <ac:chgData name="Huang, Sarah" userId="ffa96837-739f-4738-b5a8-f6dad28f4c53" providerId="ADAL" clId="{ED717906-8F98-437A-A7C2-7FCF3AB955B8}" dt="2024-02-20T17:54:55.018" v="3720" actId="26606"/>
          <ac:graphicFrameMkLst>
            <pc:docMk/>
            <pc:sldMk cId="3483128230" sldId="302"/>
            <ac:graphicFrameMk id="9" creationId="{8809C3BF-02A6-9799-9C9A-A700AE393485}"/>
          </ac:graphicFrameMkLst>
        </pc:graphicFrameChg>
        <pc:picChg chg="add mod ord">
          <ac:chgData name="Huang, Sarah" userId="ffa96837-739f-4738-b5a8-f6dad28f4c53" providerId="ADAL" clId="{ED717906-8F98-437A-A7C2-7FCF3AB955B8}" dt="2024-02-20T17:54:55.018" v="3720" actId="26606"/>
          <ac:picMkLst>
            <pc:docMk/>
            <pc:sldMk cId="3483128230" sldId="302"/>
            <ac:picMk id="7" creationId="{C98F13A9-20B1-3FF2-2541-BC87F034BCD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ga.ct.gov/current/pub/chap_439.htm#sec_22a-20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ga.ct.gov/current/pub/chap_439.htm#sec_22a-20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36D57-382F-48B0-96C8-65FC2680118D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04C0D17-3084-4138-BAB8-1A7045241D7A}">
      <dgm:prSet/>
      <dgm:spPr>
        <a:ln>
          <a:noFill/>
        </a:ln>
      </dgm:spPr>
      <dgm:t>
        <a:bodyPr/>
        <a:lstStyle/>
        <a:p>
          <a:r>
            <a:rPr lang="en-US" b="1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Environmental Equity Policy (1993) </a:t>
          </a:r>
        </a:p>
      </dgm:t>
    </dgm:pt>
    <dgm:pt modelId="{BC763049-B088-4BC1-BB46-EF4F55EA32B9}" type="parTrans" cxnId="{BCE8C346-59E9-493D-AC36-82F1CAF4EFCC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D2ADDF-D7C0-4B24-93B1-8C3FABB772D4}" type="sibTrans" cxnId="{BCE8C346-59E9-493D-AC36-82F1CAF4EFCC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885D14-16AF-4D25-8071-498EB8466DB0}">
      <dgm:prSet/>
      <dgm:spPr>
        <a:ln>
          <a:noFill/>
        </a:ln>
      </dgm:spPr>
      <dgm:t>
        <a:bodyPr/>
        <a:lstStyle/>
        <a:p>
          <a:pPr rtl="0"/>
          <a:r>
            <a:rPr lang="en-US" b="1" dirty="0">
              <a:latin typeface="+mn-lt"/>
              <a:ea typeface="Tahoma"/>
              <a:cs typeface="Tahoma"/>
            </a:rPr>
            <a:t>Conn. Gen. Stat. </a:t>
          </a:r>
          <a:br>
            <a:rPr lang="en-US" b="1" dirty="0">
              <a:latin typeface="+mn-lt"/>
              <a:ea typeface="Tahoma"/>
              <a:cs typeface="Tahoma"/>
            </a:rPr>
          </a:br>
          <a:r>
            <a:rPr lang="en-US" b="1" dirty="0">
              <a:latin typeface="+mn-lt"/>
              <a:ea typeface="Tahoma"/>
              <a:cs typeface="Tahoma"/>
              <a:hlinkClick xmlns:r="http://schemas.openxmlformats.org/officeDocument/2006/relationships" r:id="rId1"/>
            </a:rPr>
            <a:t>§ 22a-20a (2009)</a:t>
          </a:r>
          <a:r>
            <a:rPr lang="en-US" b="1" dirty="0">
              <a:latin typeface="+mn-lt"/>
              <a:ea typeface="Tahoma"/>
              <a:cs typeface="Tahoma"/>
            </a:rPr>
            <a:t> </a:t>
          </a:r>
        </a:p>
      </dgm:t>
    </dgm:pt>
    <dgm:pt modelId="{A5131B21-E390-4223-91D0-02A37A13948B}" type="parTrans" cxnId="{F5A12C64-0415-453D-A77D-663F06B75BCB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7D5C84-BC0B-4C6F-8EDD-7DA59084B65F}" type="sibTrans" cxnId="{F5A12C64-0415-453D-A77D-663F06B75BCB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E168D-08ED-4755-B202-B5F20AC31D16}">
      <dgm:prSet/>
      <dgm:spPr>
        <a:ln>
          <a:noFill/>
        </a:ln>
      </dgm:spPr>
      <dgm:t>
        <a:bodyPr/>
        <a:lstStyle/>
        <a:p>
          <a:r>
            <a:rPr lang="en-US" b="1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Expanded Requirements (2023)</a:t>
          </a:r>
        </a:p>
      </dgm:t>
    </dgm:pt>
    <dgm:pt modelId="{CA371A88-8973-4510-BE3D-D1E55163085B}" type="parTrans" cxnId="{58A0A3CB-4300-4AD0-AE81-BA3F982CB25D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C6863D-31F0-4620-A51C-C255AE8FDFF2}" type="sibTrans" cxnId="{58A0A3CB-4300-4AD0-AE81-BA3F982CB25D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3B3E86-AD04-4045-9C35-8643ED6F8860}" type="pres">
      <dgm:prSet presAssocID="{D3C36D57-382F-48B0-96C8-65FC2680118D}" presName="CompostProcess" presStyleCnt="0">
        <dgm:presLayoutVars>
          <dgm:dir/>
          <dgm:resizeHandles val="exact"/>
        </dgm:presLayoutVars>
      </dgm:prSet>
      <dgm:spPr/>
    </dgm:pt>
    <dgm:pt modelId="{8AA67B36-5B99-40E9-B853-789DD2494B76}" type="pres">
      <dgm:prSet presAssocID="{D3C36D57-382F-48B0-96C8-65FC2680118D}" presName="arrow" presStyleLbl="bgShp" presStyleIdx="0" presStyleCnt="1" custLinFactNeighborX="0" custLinFactNeighborY="-10259"/>
      <dgm:spPr/>
    </dgm:pt>
    <dgm:pt modelId="{4E11FFDE-2C59-4B20-8CA4-7B4B0913DABA}" type="pres">
      <dgm:prSet presAssocID="{D3C36D57-382F-48B0-96C8-65FC2680118D}" presName="linearProcess" presStyleCnt="0"/>
      <dgm:spPr/>
    </dgm:pt>
    <dgm:pt modelId="{ADC58157-B34A-465E-9BFA-5D189BA41B18}" type="pres">
      <dgm:prSet presAssocID="{C04C0D17-3084-4138-BAB8-1A7045241D7A}" presName="textNode" presStyleLbl="node1" presStyleIdx="0" presStyleCnt="3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3CA0ABC2-C11B-472F-9111-DA86620AF75E}" type="pres">
      <dgm:prSet presAssocID="{A8D2ADDF-D7C0-4B24-93B1-8C3FABB772D4}" presName="sibTrans" presStyleCnt="0"/>
      <dgm:spPr/>
    </dgm:pt>
    <dgm:pt modelId="{504A5009-B82C-431C-90E9-45BC328BC216}" type="pres">
      <dgm:prSet presAssocID="{9F885D14-16AF-4D25-8071-498EB8466DB0}" presName="textNode" presStyleLbl="node1" presStyleIdx="1" presStyleCnt="3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E4653DCE-6DF1-4FFD-A059-F0E74FA40ABF}" type="pres">
      <dgm:prSet presAssocID="{197D5C84-BC0B-4C6F-8EDD-7DA59084B65F}" presName="sibTrans" presStyleCnt="0"/>
      <dgm:spPr/>
    </dgm:pt>
    <dgm:pt modelId="{D6E8E5B5-99EB-4E42-8E5C-B6B89811FA62}" type="pres">
      <dgm:prSet presAssocID="{447E168D-08ED-4755-B202-B5F20AC31D16}" presName="textNode" presStyleLbl="node1" presStyleIdx="2" presStyleCnt="3">
        <dgm:presLayoutVars>
          <dgm:bulletEnabled val="1"/>
        </dgm:presLayoutVars>
      </dgm:prSet>
      <dgm:spPr>
        <a:prstGeom prst="flowChartTerminator">
          <a:avLst/>
        </a:prstGeom>
      </dgm:spPr>
    </dgm:pt>
  </dgm:ptLst>
  <dgm:cxnLst>
    <dgm:cxn modelId="{406FE328-722B-4EBD-8B16-7CFF5D366DC9}" type="presOf" srcId="{447E168D-08ED-4755-B202-B5F20AC31D16}" destId="{D6E8E5B5-99EB-4E42-8E5C-B6B89811FA62}" srcOrd="0" destOrd="0" presId="urn:microsoft.com/office/officeart/2005/8/layout/hProcess9"/>
    <dgm:cxn modelId="{A36ADA42-50D4-42DB-8E4F-AB83A60E215A}" type="presOf" srcId="{D3C36D57-382F-48B0-96C8-65FC2680118D}" destId="{6B3B3E86-AD04-4045-9C35-8643ED6F8860}" srcOrd="0" destOrd="0" presId="urn:microsoft.com/office/officeart/2005/8/layout/hProcess9"/>
    <dgm:cxn modelId="{F5A12C64-0415-453D-A77D-663F06B75BCB}" srcId="{D3C36D57-382F-48B0-96C8-65FC2680118D}" destId="{9F885D14-16AF-4D25-8071-498EB8466DB0}" srcOrd="1" destOrd="0" parTransId="{A5131B21-E390-4223-91D0-02A37A13948B}" sibTransId="{197D5C84-BC0B-4C6F-8EDD-7DA59084B65F}"/>
    <dgm:cxn modelId="{BCE8C346-59E9-493D-AC36-82F1CAF4EFCC}" srcId="{D3C36D57-382F-48B0-96C8-65FC2680118D}" destId="{C04C0D17-3084-4138-BAB8-1A7045241D7A}" srcOrd="0" destOrd="0" parTransId="{BC763049-B088-4BC1-BB46-EF4F55EA32B9}" sibTransId="{A8D2ADDF-D7C0-4B24-93B1-8C3FABB772D4}"/>
    <dgm:cxn modelId="{83DF5369-D795-4964-ACE1-7ACDFF432B9B}" type="presOf" srcId="{9F885D14-16AF-4D25-8071-498EB8466DB0}" destId="{504A5009-B82C-431C-90E9-45BC328BC216}" srcOrd="0" destOrd="0" presId="urn:microsoft.com/office/officeart/2005/8/layout/hProcess9"/>
    <dgm:cxn modelId="{58A0A3CB-4300-4AD0-AE81-BA3F982CB25D}" srcId="{D3C36D57-382F-48B0-96C8-65FC2680118D}" destId="{447E168D-08ED-4755-B202-B5F20AC31D16}" srcOrd="2" destOrd="0" parTransId="{CA371A88-8973-4510-BE3D-D1E55163085B}" sibTransId="{0EC6863D-31F0-4620-A51C-C255AE8FDFF2}"/>
    <dgm:cxn modelId="{FA28F0E4-1D7E-4D69-BD4B-4B1EE45982B0}" type="presOf" srcId="{C04C0D17-3084-4138-BAB8-1A7045241D7A}" destId="{ADC58157-B34A-465E-9BFA-5D189BA41B18}" srcOrd="0" destOrd="0" presId="urn:microsoft.com/office/officeart/2005/8/layout/hProcess9"/>
    <dgm:cxn modelId="{98F6AFA0-886C-4CD8-B9BF-75F05B08B775}" type="presParOf" srcId="{6B3B3E86-AD04-4045-9C35-8643ED6F8860}" destId="{8AA67B36-5B99-40E9-B853-789DD2494B76}" srcOrd="0" destOrd="0" presId="urn:microsoft.com/office/officeart/2005/8/layout/hProcess9"/>
    <dgm:cxn modelId="{48016418-75D8-4EA3-BF14-DDFF86207909}" type="presParOf" srcId="{6B3B3E86-AD04-4045-9C35-8643ED6F8860}" destId="{4E11FFDE-2C59-4B20-8CA4-7B4B0913DABA}" srcOrd="1" destOrd="0" presId="urn:microsoft.com/office/officeart/2005/8/layout/hProcess9"/>
    <dgm:cxn modelId="{06FD77F8-A8BF-4713-9B22-D6DED69C7EA4}" type="presParOf" srcId="{4E11FFDE-2C59-4B20-8CA4-7B4B0913DABA}" destId="{ADC58157-B34A-465E-9BFA-5D189BA41B18}" srcOrd="0" destOrd="0" presId="urn:microsoft.com/office/officeart/2005/8/layout/hProcess9"/>
    <dgm:cxn modelId="{5B47A444-F1FB-47C7-9D0B-77AE03DE872F}" type="presParOf" srcId="{4E11FFDE-2C59-4B20-8CA4-7B4B0913DABA}" destId="{3CA0ABC2-C11B-472F-9111-DA86620AF75E}" srcOrd="1" destOrd="0" presId="urn:microsoft.com/office/officeart/2005/8/layout/hProcess9"/>
    <dgm:cxn modelId="{696A8F55-3DAD-4217-B0FB-DE89E56E867F}" type="presParOf" srcId="{4E11FFDE-2C59-4B20-8CA4-7B4B0913DABA}" destId="{504A5009-B82C-431C-90E9-45BC328BC216}" srcOrd="2" destOrd="0" presId="urn:microsoft.com/office/officeart/2005/8/layout/hProcess9"/>
    <dgm:cxn modelId="{78F25588-B539-4087-8A43-3223C71D9D87}" type="presParOf" srcId="{4E11FFDE-2C59-4B20-8CA4-7B4B0913DABA}" destId="{E4653DCE-6DF1-4FFD-A059-F0E74FA40ABF}" srcOrd="3" destOrd="0" presId="urn:microsoft.com/office/officeart/2005/8/layout/hProcess9"/>
    <dgm:cxn modelId="{E58B56F5-3A7A-4DB2-9CD1-AB34900051C2}" type="presParOf" srcId="{4E11FFDE-2C59-4B20-8CA4-7B4B0913DABA}" destId="{D6E8E5B5-99EB-4E42-8E5C-B6B89811FA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75EB6-B2B5-45ED-82FD-EDB53D2049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DA8CD1-F8B1-48DD-B6E9-AD07BD09375B}">
      <dgm:prSet/>
      <dgm:spPr/>
      <dgm:t>
        <a:bodyPr/>
        <a:lstStyle/>
        <a:p>
          <a:r>
            <a:rPr lang="en-US" b="1"/>
            <a:t>In the Works</a:t>
          </a:r>
          <a:endParaRPr lang="en-US"/>
        </a:p>
      </dgm:t>
    </dgm:pt>
    <dgm:pt modelId="{9D52C08C-40B6-4A5E-9B75-C858D3D45A9A}" type="parTrans" cxnId="{4A2147A4-9A75-430D-A08A-98723EBEEA53}">
      <dgm:prSet/>
      <dgm:spPr/>
      <dgm:t>
        <a:bodyPr/>
        <a:lstStyle/>
        <a:p>
          <a:endParaRPr lang="en-US"/>
        </a:p>
      </dgm:t>
    </dgm:pt>
    <dgm:pt modelId="{D1386024-35ED-4BF5-BB6A-D1AEFF3FE8D9}" type="sibTrans" cxnId="{4A2147A4-9A75-430D-A08A-98723EBEEA53}">
      <dgm:prSet/>
      <dgm:spPr/>
      <dgm:t>
        <a:bodyPr/>
        <a:lstStyle/>
        <a:p>
          <a:endParaRPr lang="en-US"/>
        </a:p>
      </dgm:t>
    </dgm:pt>
    <dgm:pt modelId="{09E44C40-DF30-4F2A-B44C-1D8D7496A8BE}">
      <dgm:prSet/>
      <dgm:spPr/>
      <dgm:t>
        <a:bodyPr/>
        <a:lstStyle/>
        <a:p>
          <a:r>
            <a:rPr lang="en-US"/>
            <a:t>Development of a Handbook for Council Members</a:t>
          </a:r>
        </a:p>
      </dgm:t>
    </dgm:pt>
    <dgm:pt modelId="{A6F7AB6E-4A39-4B2A-8D8A-58D587A4E7D0}" type="parTrans" cxnId="{6737E14A-C40B-4DE8-ACC6-DEBAE7579D04}">
      <dgm:prSet/>
      <dgm:spPr/>
      <dgm:t>
        <a:bodyPr/>
        <a:lstStyle/>
        <a:p>
          <a:endParaRPr lang="en-US"/>
        </a:p>
      </dgm:t>
    </dgm:pt>
    <dgm:pt modelId="{04E8077D-F960-4903-9BA4-C021B79F3C35}" type="sibTrans" cxnId="{6737E14A-C40B-4DE8-ACC6-DEBAE7579D04}">
      <dgm:prSet/>
      <dgm:spPr/>
      <dgm:t>
        <a:bodyPr/>
        <a:lstStyle/>
        <a:p>
          <a:endParaRPr lang="en-US"/>
        </a:p>
      </dgm:t>
    </dgm:pt>
    <dgm:pt modelId="{EC599520-9F16-43B3-8425-4EAE7F109F32}">
      <dgm:prSet/>
      <dgm:spPr/>
      <dgm:t>
        <a:bodyPr/>
        <a:lstStyle/>
        <a:p>
          <a:r>
            <a:rPr lang="en-US"/>
            <a:t>Planning an in-person Retreat for 2024</a:t>
          </a:r>
        </a:p>
      </dgm:t>
    </dgm:pt>
    <dgm:pt modelId="{157E2E7B-4D56-4E94-ABA7-01AD8EB01CB1}" type="parTrans" cxnId="{BD7E61E9-27D1-4196-A657-B710B99CB5E0}">
      <dgm:prSet/>
      <dgm:spPr/>
      <dgm:t>
        <a:bodyPr/>
        <a:lstStyle/>
        <a:p>
          <a:endParaRPr lang="en-US"/>
        </a:p>
      </dgm:t>
    </dgm:pt>
    <dgm:pt modelId="{D36B3B6D-94C8-4917-8A2A-7B535464D015}" type="sibTrans" cxnId="{BD7E61E9-27D1-4196-A657-B710B99CB5E0}">
      <dgm:prSet/>
      <dgm:spPr/>
      <dgm:t>
        <a:bodyPr/>
        <a:lstStyle/>
        <a:p>
          <a:endParaRPr lang="en-US"/>
        </a:p>
      </dgm:t>
    </dgm:pt>
    <dgm:pt modelId="{E0C83576-7D43-4C1D-9EC1-69A68C871BD9}">
      <dgm:prSet/>
      <dgm:spPr/>
      <dgm:t>
        <a:bodyPr/>
        <a:lstStyle/>
        <a:p>
          <a:r>
            <a:rPr lang="en-US" dirty="0"/>
            <a:t>*NEW* State Boards &amp; Commissions application</a:t>
          </a:r>
        </a:p>
      </dgm:t>
    </dgm:pt>
    <dgm:pt modelId="{DABE93A3-8B42-45EE-8288-ECF31A27A92C}" type="parTrans" cxnId="{31FC5F9D-4565-46A2-9F94-02770FB2EE25}">
      <dgm:prSet/>
      <dgm:spPr/>
      <dgm:t>
        <a:bodyPr/>
        <a:lstStyle/>
        <a:p>
          <a:endParaRPr lang="en-US"/>
        </a:p>
      </dgm:t>
    </dgm:pt>
    <dgm:pt modelId="{B1463A8F-9E60-45A6-A8E6-B95A7BE3B7FD}" type="sibTrans" cxnId="{31FC5F9D-4565-46A2-9F94-02770FB2EE25}">
      <dgm:prSet/>
      <dgm:spPr/>
      <dgm:t>
        <a:bodyPr/>
        <a:lstStyle/>
        <a:p>
          <a:endParaRPr lang="en-US"/>
        </a:p>
      </dgm:t>
    </dgm:pt>
    <dgm:pt modelId="{3579E3A2-DA03-4989-B64D-6188F233679A}">
      <dgm:prSet/>
      <dgm:spPr/>
      <dgm:t>
        <a:bodyPr/>
        <a:lstStyle/>
        <a:p>
          <a:r>
            <a:rPr lang="en-US" b="1"/>
            <a:t>Ongoing</a:t>
          </a:r>
          <a:endParaRPr lang="en-US"/>
        </a:p>
      </dgm:t>
    </dgm:pt>
    <dgm:pt modelId="{7EF14F69-F6C7-4F09-809D-40763973ADFC}" type="parTrans" cxnId="{2B7E0B11-4B5F-439A-83B1-788E5724D9A7}">
      <dgm:prSet/>
      <dgm:spPr/>
      <dgm:t>
        <a:bodyPr/>
        <a:lstStyle/>
        <a:p>
          <a:endParaRPr lang="en-US"/>
        </a:p>
      </dgm:t>
    </dgm:pt>
    <dgm:pt modelId="{A1CB94FA-349B-4CBA-8F0E-5E38EDBACE61}" type="sibTrans" cxnId="{2B7E0B11-4B5F-439A-83B1-788E5724D9A7}">
      <dgm:prSet/>
      <dgm:spPr/>
      <dgm:t>
        <a:bodyPr/>
        <a:lstStyle/>
        <a:p>
          <a:endParaRPr lang="en-US"/>
        </a:p>
      </dgm:t>
    </dgm:pt>
    <dgm:pt modelId="{01D8D6A6-59BE-4988-8DA9-32132F13C410}">
      <dgm:prSet/>
      <dgm:spPr/>
      <dgm:t>
        <a:bodyPr/>
        <a:lstStyle/>
        <a:p>
          <a:r>
            <a:rPr lang="en-US"/>
            <a:t>Compensation for members</a:t>
          </a:r>
        </a:p>
      </dgm:t>
    </dgm:pt>
    <dgm:pt modelId="{4A35D2F0-4A75-41AF-A94A-D765A3FE8C94}" type="parTrans" cxnId="{BF6E9993-F7B8-46DB-91B6-7D10186C02EC}">
      <dgm:prSet/>
      <dgm:spPr/>
      <dgm:t>
        <a:bodyPr/>
        <a:lstStyle/>
        <a:p>
          <a:endParaRPr lang="en-US"/>
        </a:p>
      </dgm:t>
    </dgm:pt>
    <dgm:pt modelId="{6F50AB0A-43CC-42B9-9471-2F5146FF09E1}" type="sibTrans" cxnId="{BF6E9993-F7B8-46DB-91B6-7D10186C02EC}">
      <dgm:prSet/>
      <dgm:spPr/>
      <dgm:t>
        <a:bodyPr/>
        <a:lstStyle/>
        <a:p>
          <a:endParaRPr lang="en-US"/>
        </a:p>
      </dgm:t>
    </dgm:pt>
    <dgm:pt modelId="{53F07784-9191-4454-9A5D-171E0FB3275A}">
      <dgm:prSet/>
      <dgm:spPr/>
      <dgm:t>
        <a:bodyPr/>
        <a:lstStyle/>
        <a:p>
          <a:r>
            <a:rPr lang="en-US"/>
            <a:t>Still a new group/actively growing – trying to establish shared goals</a:t>
          </a:r>
        </a:p>
      </dgm:t>
    </dgm:pt>
    <dgm:pt modelId="{75481DDB-6730-4BCB-989F-ED60E0E2D24D}" type="parTrans" cxnId="{79D122BA-93D1-40CF-AB1F-8C374B0FBA2A}">
      <dgm:prSet/>
      <dgm:spPr/>
      <dgm:t>
        <a:bodyPr/>
        <a:lstStyle/>
        <a:p>
          <a:endParaRPr lang="en-US"/>
        </a:p>
      </dgm:t>
    </dgm:pt>
    <dgm:pt modelId="{9463114F-D13F-41CC-8EED-8900C61DA522}" type="sibTrans" cxnId="{79D122BA-93D1-40CF-AB1F-8C374B0FBA2A}">
      <dgm:prSet/>
      <dgm:spPr/>
      <dgm:t>
        <a:bodyPr/>
        <a:lstStyle/>
        <a:p>
          <a:endParaRPr lang="en-US"/>
        </a:p>
      </dgm:t>
    </dgm:pt>
    <dgm:pt modelId="{737AEB99-5B13-48A2-9315-D440CC7EFB9D}">
      <dgm:prSet/>
      <dgm:spPr/>
      <dgm:t>
        <a:bodyPr/>
        <a:lstStyle/>
        <a:p>
          <a:r>
            <a:rPr lang="en-US"/>
            <a:t>Pace of work and ability to provide feedback</a:t>
          </a:r>
        </a:p>
      </dgm:t>
    </dgm:pt>
    <dgm:pt modelId="{ADFFC7B7-8C6C-4844-B7C6-7DB1AAE4FE4A}" type="parTrans" cxnId="{16F67BC5-0A92-4780-A5D3-FB4FF952EBF9}">
      <dgm:prSet/>
      <dgm:spPr/>
      <dgm:t>
        <a:bodyPr/>
        <a:lstStyle/>
        <a:p>
          <a:endParaRPr lang="en-US"/>
        </a:p>
      </dgm:t>
    </dgm:pt>
    <dgm:pt modelId="{5008A2DA-1310-4CF8-B41D-91F5D8021348}" type="sibTrans" cxnId="{16F67BC5-0A92-4780-A5D3-FB4FF952EBF9}">
      <dgm:prSet/>
      <dgm:spPr/>
      <dgm:t>
        <a:bodyPr/>
        <a:lstStyle/>
        <a:p>
          <a:endParaRPr lang="en-US"/>
        </a:p>
      </dgm:t>
    </dgm:pt>
    <dgm:pt modelId="{8E4E64A0-7246-4CC8-B1D7-A224AF79D950}" type="pres">
      <dgm:prSet presAssocID="{2C575EB6-B2B5-45ED-82FD-EDB53D2049E2}" presName="vert0" presStyleCnt="0">
        <dgm:presLayoutVars>
          <dgm:dir/>
          <dgm:animOne val="branch"/>
          <dgm:animLvl val="lvl"/>
        </dgm:presLayoutVars>
      </dgm:prSet>
      <dgm:spPr/>
    </dgm:pt>
    <dgm:pt modelId="{2147B2D6-A0ED-45DB-8E15-8F0CEEA54DDB}" type="pres">
      <dgm:prSet presAssocID="{F2DA8CD1-F8B1-48DD-B6E9-AD07BD09375B}" presName="thickLine" presStyleLbl="alignNode1" presStyleIdx="0" presStyleCnt="2"/>
      <dgm:spPr/>
    </dgm:pt>
    <dgm:pt modelId="{B4E3B6E2-FBDE-4C84-8CA2-B9259E79CA34}" type="pres">
      <dgm:prSet presAssocID="{F2DA8CD1-F8B1-48DD-B6E9-AD07BD09375B}" presName="horz1" presStyleCnt="0"/>
      <dgm:spPr/>
    </dgm:pt>
    <dgm:pt modelId="{58F9C7AF-04CB-4C50-92A4-753D6BEAD235}" type="pres">
      <dgm:prSet presAssocID="{F2DA8CD1-F8B1-48DD-B6E9-AD07BD09375B}" presName="tx1" presStyleLbl="revTx" presStyleIdx="0" presStyleCnt="8"/>
      <dgm:spPr/>
    </dgm:pt>
    <dgm:pt modelId="{6BACCCA0-A328-4F4B-8C8E-17EA07E469A1}" type="pres">
      <dgm:prSet presAssocID="{F2DA8CD1-F8B1-48DD-B6E9-AD07BD09375B}" presName="vert1" presStyleCnt="0"/>
      <dgm:spPr/>
    </dgm:pt>
    <dgm:pt modelId="{64A1BCB4-C1D0-4887-B4D7-E6F78DD34711}" type="pres">
      <dgm:prSet presAssocID="{09E44C40-DF30-4F2A-B44C-1D8D7496A8BE}" presName="vertSpace2a" presStyleCnt="0"/>
      <dgm:spPr/>
    </dgm:pt>
    <dgm:pt modelId="{623C2701-0104-423D-99F3-F54C86DA2A28}" type="pres">
      <dgm:prSet presAssocID="{09E44C40-DF30-4F2A-B44C-1D8D7496A8BE}" presName="horz2" presStyleCnt="0"/>
      <dgm:spPr/>
    </dgm:pt>
    <dgm:pt modelId="{AEE8A08E-96A9-4C18-87DE-842D2FEE4CF6}" type="pres">
      <dgm:prSet presAssocID="{09E44C40-DF30-4F2A-B44C-1D8D7496A8BE}" presName="horzSpace2" presStyleCnt="0"/>
      <dgm:spPr/>
    </dgm:pt>
    <dgm:pt modelId="{50DE252B-4219-4A37-ABDC-3601C645A1BA}" type="pres">
      <dgm:prSet presAssocID="{09E44C40-DF30-4F2A-B44C-1D8D7496A8BE}" presName="tx2" presStyleLbl="revTx" presStyleIdx="1" presStyleCnt="8"/>
      <dgm:spPr/>
    </dgm:pt>
    <dgm:pt modelId="{5FCCEED5-73A3-4A1F-AF91-18E756AC5C45}" type="pres">
      <dgm:prSet presAssocID="{09E44C40-DF30-4F2A-B44C-1D8D7496A8BE}" presName="vert2" presStyleCnt="0"/>
      <dgm:spPr/>
    </dgm:pt>
    <dgm:pt modelId="{8479DF9E-0CA5-4BF7-8742-F732B71B7079}" type="pres">
      <dgm:prSet presAssocID="{09E44C40-DF30-4F2A-B44C-1D8D7496A8BE}" presName="thinLine2b" presStyleLbl="callout" presStyleIdx="0" presStyleCnt="6"/>
      <dgm:spPr/>
    </dgm:pt>
    <dgm:pt modelId="{2B932FBF-EDDE-4A29-84CE-D4E4A9120422}" type="pres">
      <dgm:prSet presAssocID="{09E44C40-DF30-4F2A-B44C-1D8D7496A8BE}" presName="vertSpace2b" presStyleCnt="0"/>
      <dgm:spPr/>
    </dgm:pt>
    <dgm:pt modelId="{60109BA3-E63D-480C-B766-EA91A84876AD}" type="pres">
      <dgm:prSet presAssocID="{EC599520-9F16-43B3-8425-4EAE7F109F32}" presName="horz2" presStyleCnt="0"/>
      <dgm:spPr/>
    </dgm:pt>
    <dgm:pt modelId="{E7921FF4-92D9-447D-888F-157CAE84CF31}" type="pres">
      <dgm:prSet presAssocID="{EC599520-9F16-43B3-8425-4EAE7F109F32}" presName="horzSpace2" presStyleCnt="0"/>
      <dgm:spPr/>
    </dgm:pt>
    <dgm:pt modelId="{F3DD6022-8A41-4716-B841-E22D2D645548}" type="pres">
      <dgm:prSet presAssocID="{EC599520-9F16-43B3-8425-4EAE7F109F32}" presName="tx2" presStyleLbl="revTx" presStyleIdx="2" presStyleCnt="8"/>
      <dgm:spPr/>
    </dgm:pt>
    <dgm:pt modelId="{79BAD162-115F-4E02-A69F-C63CC38548B6}" type="pres">
      <dgm:prSet presAssocID="{EC599520-9F16-43B3-8425-4EAE7F109F32}" presName="vert2" presStyleCnt="0"/>
      <dgm:spPr/>
    </dgm:pt>
    <dgm:pt modelId="{39294108-649E-4C95-8B72-CFD303F247C0}" type="pres">
      <dgm:prSet presAssocID="{EC599520-9F16-43B3-8425-4EAE7F109F32}" presName="thinLine2b" presStyleLbl="callout" presStyleIdx="1" presStyleCnt="6"/>
      <dgm:spPr/>
    </dgm:pt>
    <dgm:pt modelId="{1E7B293D-1601-4812-85C7-60976A4F0C62}" type="pres">
      <dgm:prSet presAssocID="{EC599520-9F16-43B3-8425-4EAE7F109F32}" presName="vertSpace2b" presStyleCnt="0"/>
      <dgm:spPr/>
    </dgm:pt>
    <dgm:pt modelId="{AC45F60C-EC06-4D5C-B38F-536B813F481C}" type="pres">
      <dgm:prSet presAssocID="{E0C83576-7D43-4C1D-9EC1-69A68C871BD9}" presName="horz2" presStyleCnt="0"/>
      <dgm:spPr/>
    </dgm:pt>
    <dgm:pt modelId="{F332F325-1AC7-473B-A85A-ECE420A512D8}" type="pres">
      <dgm:prSet presAssocID="{E0C83576-7D43-4C1D-9EC1-69A68C871BD9}" presName="horzSpace2" presStyleCnt="0"/>
      <dgm:spPr/>
    </dgm:pt>
    <dgm:pt modelId="{EB813BFA-1DFC-4FCA-B3B2-3D5C74DA7D64}" type="pres">
      <dgm:prSet presAssocID="{E0C83576-7D43-4C1D-9EC1-69A68C871BD9}" presName="tx2" presStyleLbl="revTx" presStyleIdx="3" presStyleCnt="8"/>
      <dgm:spPr/>
    </dgm:pt>
    <dgm:pt modelId="{A615A0DE-BA32-4734-AB2C-BAB7FC9F5C21}" type="pres">
      <dgm:prSet presAssocID="{E0C83576-7D43-4C1D-9EC1-69A68C871BD9}" presName="vert2" presStyleCnt="0"/>
      <dgm:spPr/>
    </dgm:pt>
    <dgm:pt modelId="{2B49397E-0B81-41F2-A65E-DCE777556290}" type="pres">
      <dgm:prSet presAssocID="{E0C83576-7D43-4C1D-9EC1-69A68C871BD9}" presName="thinLine2b" presStyleLbl="callout" presStyleIdx="2" presStyleCnt="6"/>
      <dgm:spPr/>
    </dgm:pt>
    <dgm:pt modelId="{88EAE64A-AE5A-4A7A-9446-659B2C0CCBFC}" type="pres">
      <dgm:prSet presAssocID="{E0C83576-7D43-4C1D-9EC1-69A68C871BD9}" presName="vertSpace2b" presStyleCnt="0"/>
      <dgm:spPr/>
    </dgm:pt>
    <dgm:pt modelId="{11FD9344-9BEB-440D-B750-D627F3F6508F}" type="pres">
      <dgm:prSet presAssocID="{3579E3A2-DA03-4989-B64D-6188F233679A}" presName="thickLine" presStyleLbl="alignNode1" presStyleIdx="1" presStyleCnt="2"/>
      <dgm:spPr/>
    </dgm:pt>
    <dgm:pt modelId="{78A2583F-52B9-42B7-865B-A93373A053AF}" type="pres">
      <dgm:prSet presAssocID="{3579E3A2-DA03-4989-B64D-6188F233679A}" presName="horz1" presStyleCnt="0"/>
      <dgm:spPr/>
    </dgm:pt>
    <dgm:pt modelId="{54EF3A1F-1719-4CEB-B677-F07038C3A686}" type="pres">
      <dgm:prSet presAssocID="{3579E3A2-DA03-4989-B64D-6188F233679A}" presName="tx1" presStyleLbl="revTx" presStyleIdx="4" presStyleCnt="8"/>
      <dgm:spPr/>
    </dgm:pt>
    <dgm:pt modelId="{4F782660-7F94-4301-86B8-A781EC9E98B4}" type="pres">
      <dgm:prSet presAssocID="{3579E3A2-DA03-4989-B64D-6188F233679A}" presName="vert1" presStyleCnt="0"/>
      <dgm:spPr/>
    </dgm:pt>
    <dgm:pt modelId="{EE767C2A-29A2-4224-ABF7-65A8A048ED09}" type="pres">
      <dgm:prSet presAssocID="{01D8D6A6-59BE-4988-8DA9-32132F13C410}" presName="vertSpace2a" presStyleCnt="0"/>
      <dgm:spPr/>
    </dgm:pt>
    <dgm:pt modelId="{54D5E5E9-0F0D-4D9E-B7A3-97E74E31BC68}" type="pres">
      <dgm:prSet presAssocID="{01D8D6A6-59BE-4988-8DA9-32132F13C410}" presName="horz2" presStyleCnt="0"/>
      <dgm:spPr/>
    </dgm:pt>
    <dgm:pt modelId="{6B3E9453-D6A7-4CDF-8411-D3852CA302A6}" type="pres">
      <dgm:prSet presAssocID="{01D8D6A6-59BE-4988-8DA9-32132F13C410}" presName="horzSpace2" presStyleCnt="0"/>
      <dgm:spPr/>
    </dgm:pt>
    <dgm:pt modelId="{BBA95E66-BB64-40DC-B14F-22F0C87B47B5}" type="pres">
      <dgm:prSet presAssocID="{01D8D6A6-59BE-4988-8DA9-32132F13C410}" presName="tx2" presStyleLbl="revTx" presStyleIdx="5" presStyleCnt="8"/>
      <dgm:spPr/>
    </dgm:pt>
    <dgm:pt modelId="{91FB0871-9920-4D74-A025-320F066EF4B3}" type="pres">
      <dgm:prSet presAssocID="{01D8D6A6-59BE-4988-8DA9-32132F13C410}" presName="vert2" presStyleCnt="0"/>
      <dgm:spPr/>
    </dgm:pt>
    <dgm:pt modelId="{5498BA0C-99B4-432E-B377-8C9E42701AA2}" type="pres">
      <dgm:prSet presAssocID="{01D8D6A6-59BE-4988-8DA9-32132F13C410}" presName="thinLine2b" presStyleLbl="callout" presStyleIdx="3" presStyleCnt="6"/>
      <dgm:spPr/>
    </dgm:pt>
    <dgm:pt modelId="{870EF1E8-E520-4099-8F9F-7756D13D193F}" type="pres">
      <dgm:prSet presAssocID="{01D8D6A6-59BE-4988-8DA9-32132F13C410}" presName="vertSpace2b" presStyleCnt="0"/>
      <dgm:spPr/>
    </dgm:pt>
    <dgm:pt modelId="{2ABBBA2B-2B4A-4F1E-8660-5E4A4EBE8501}" type="pres">
      <dgm:prSet presAssocID="{53F07784-9191-4454-9A5D-171E0FB3275A}" presName="horz2" presStyleCnt="0"/>
      <dgm:spPr/>
    </dgm:pt>
    <dgm:pt modelId="{4D61BA6E-ADE5-4F6F-BEE9-62FE8E3629FB}" type="pres">
      <dgm:prSet presAssocID="{53F07784-9191-4454-9A5D-171E0FB3275A}" presName="horzSpace2" presStyleCnt="0"/>
      <dgm:spPr/>
    </dgm:pt>
    <dgm:pt modelId="{9EFDA7C1-4A50-49BB-915E-9E9980EC99F9}" type="pres">
      <dgm:prSet presAssocID="{53F07784-9191-4454-9A5D-171E0FB3275A}" presName="tx2" presStyleLbl="revTx" presStyleIdx="6" presStyleCnt="8"/>
      <dgm:spPr/>
    </dgm:pt>
    <dgm:pt modelId="{E681F4E8-EB4C-4FB3-952B-C0F6E83AE1EA}" type="pres">
      <dgm:prSet presAssocID="{53F07784-9191-4454-9A5D-171E0FB3275A}" presName="vert2" presStyleCnt="0"/>
      <dgm:spPr/>
    </dgm:pt>
    <dgm:pt modelId="{A7ADCACA-81B9-4292-9D74-33A6739EC3A3}" type="pres">
      <dgm:prSet presAssocID="{53F07784-9191-4454-9A5D-171E0FB3275A}" presName="thinLine2b" presStyleLbl="callout" presStyleIdx="4" presStyleCnt="6"/>
      <dgm:spPr/>
    </dgm:pt>
    <dgm:pt modelId="{AA9096A0-F7BF-4CEC-B90E-8C79028AB134}" type="pres">
      <dgm:prSet presAssocID="{53F07784-9191-4454-9A5D-171E0FB3275A}" presName="vertSpace2b" presStyleCnt="0"/>
      <dgm:spPr/>
    </dgm:pt>
    <dgm:pt modelId="{248718CB-A876-4C05-B920-3EC5EAF4914C}" type="pres">
      <dgm:prSet presAssocID="{737AEB99-5B13-48A2-9315-D440CC7EFB9D}" presName="horz2" presStyleCnt="0"/>
      <dgm:spPr/>
    </dgm:pt>
    <dgm:pt modelId="{41667844-5D71-48E0-85CF-7A1812F292B0}" type="pres">
      <dgm:prSet presAssocID="{737AEB99-5B13-48A2-9315-D440CC7EFB9D}" presName="horzSpace2" presStyleCnt="0"/>
      <dgm:spPr/>
    </dgm:pt>
    <dgm:pt modelId="{D6C88A25-1B50-405D-98DD-CEDD3E272343}" type="pres">
      <dgm:prSet presAssocID="{737AEB99-5B13-48A2-9315-D440CC7EFB9D}" presName="tx2" presStyleLbl="revTx" presStyleIdx="7" presStyleCnt="8"/>
      <dgm:spPr/>
    </dgm:pt>
    <dgm:pt modelId="{AEFE5281-2D71-41A6-B71B-C7774EECCAD7}" type="pres">
      <dgm:prSet presAssocID="{737AEB99-5B13-48A2-9315-D440CC7EFB9D}" presName="vert2" presStyleCnt="0"/>
      <dgm:spPr/>
    </dgm:pt>
    <dgm:pt modelId="{6DFC3ADE-CF40-46E8-96FE-473529C868E0}" type="pres">
      <dgm:prSet presAssocID="{737AEB99-5B13-48A2-9315-D440CC7EFB9D}" presName="thinLine2b" presStyleLbl="callout" presStyleIdx="5" presStyleCnt="6"/>
      <dgm:spPr/>
    </dgm:pt>
    <dgm:pt modelId="{BD8E4072-DAEC-4B82-A99E-920C3CA00E24}" type="pres">
      <dgm:prSet presAssocID="{737AEB99-5B13-48A2-9315-D440CC7EFB9D}" presName="vertSpace2b" presStyleCnt="0"/>
      <dgm:spPr/>
    </dgm:pt>
  </dgm:ptLst>
  <dgm:cxnLst>
    <dgm:cxn modelId="{9C9F4303-926C-47ED-8FC7-9244D024FFA5}" type="presOf" srcId="{53F07784-9191-4454-9A5D-171E0FB3275A}" destId="{9EFDA7C1-4A50-49BB-915E-9E9980EC99F9}" srcOrd="0" destOrd="0" presId="urn:microsoft.com/office/officeart/2008/layout/LinedList"/>
    <dgm:cxn modelId="{2B7E0B11-4B5F-439A-83B1-788E5724D9A7}" srcId="{2C575EB6-B2B5-45ED-82FD-EDB53D2049E2}" destId="{3579E3A2-DA03-4989-B64D-6188F233679A}" srcOrd="1" destOrd="0" parTransId="{7EF14F69-F6C7-4F09-809D-40763973ADFC}" sibTransId="{A1CB94FA-349B-4CBA-8F0E-5E38EDBACE61}"/>
    <dgm:cxn modelId="{26F2F614-DED0-4498-896E-87A1E4CA99C4}" type="presOf" srcId="{EC599520-9F16-43B3-8425-4EAE7F109F32}" destId="{F3DD6022-8A41-4716-B841-E22D2D645548}" srcOrd="0" destOrd="0" presId="urn:microsoft.com/office/officeart/2008/layout/LinedList"/>
    <dgm:cxn modelId="{83997536-2424-4EC8-B7AF-ED4727B82682}" type="presOf" srcId="{09E44C40-DF30-4F2A-B44C-1D8D7496A8BE}" destId="{50DE252B-4219-4A37-ABDC-3601C645A1BA}" srcOrd="0" destOrd="0" presId="urn:microsoft.com/office/officeart/2008/layout/LinedList"/>
    <dgm:cxn modelId="{A1AFCF5B-2CA8-483E-AD7C-4B8B546C90D2}" type="presOf" srcId="{01D8D6A6-59BE-4988-8DA9-32132F13C410}" destId="{BBA95E66-BB64-40DC-B14F-22F0C87B47B5}" srcOrd="0" destOrd="0" presId="urn:microsoft.com/office/officeart/2008/layout/LinedList"/>
    <dgm:cxn modelId="{6737E14A-C40B-4DE8-ACC6-DEBAE7579D04}" srcId="{F2DA8CD1-F8B1-48DD-B6E9-AD07BD09375B}" destId="{09E44C40-DF30-4F2A-B44C-1D8D7496A8BE}" srcOrd="0" destOrd="0" parTransId="{A6F7AB6E-4A39-4B2A-8D8A-58D587A4E7D0}" sibTransId="{04E8077D-F960-4903-9BA4-C021B79F3C35}"/>
    <dgm:cxn modelId="{F13BF450-17C2-4FBD-8A8F-C84045D299DB}" type="presOf" srcId="{3579E3A2-DA03-4989-B64D-6188F233679A}" destId="{54EF3A1F-1719-4CEB-B677-F07038C3A686}" srcOrd="0" destOrd="0" presId="urn:microsoft.com/office/officeart/2008/layout/LinedList"/>
    <dgm:cxn modelId="{BF6E9993-F7B8-46DB-91B6-7D10186C02EC}" srcId="{3579E3A2-DA03-4989-B64D-6188F233679A}" destId="{01D8D6A6-59BE-4988-8DA9-32132F13C410}" srcOrd="0" destOrd="0" parTransId="{4A35D2F0-4A75-41AF-A94A-D765A3FE8C94}" sibTransId="{6F50AB0A-43CC-42B9-9471-2F5146FF09E1}"/>
    <dgm:cxn modelId="{00A33D98-87DB-408D-8769-6ED9C0168F57}" type="presOf" srcId="{2C575EB6-B2B5-45ED-82FD-EDB53D2049E2}" destId="{8E4E64A0-7246-4CC8-B1D7-A224AF79D950}" srcOrd="0" destOrd="0" presId="urn:microsoft.com/office/officeart/2008/layout/LinedList"/>
    <dgm:cxn modelId="{31FC5F9D-4565-46A2-9F94-02770FB2EE25}" srcId="{F2DA8CD1-F8B1-48DD-B6E9-AD07BD09375B}" destId="{E0C83576-7D43-4C1D-9EC1-69A68C871BD9}" srcOrd="2" destOrd="0" parTransId="{DABE93A3-8B42-45EE-8288-ECF31A27A92C}" sibTransId="{B1463A8F-9E60-45A6-A8E6-B95A7BE3B7FD}"/>
    <dgm:cxn modelId="{4A2147A4-9A75-430D-A08A-98723EBEEA53}" srcId="{2C575EB6-B2B5-45ED-82FD-EDB53D2049E2}" destId="{F2DA8CD1-F8B1-48DD-B6E9-AD07BD09375B}" srcOrd="0" destOrd="0" parTransId="{9D52C08C-40B6-4A5E-9B75-C858D3D45A9A}" sibTransId="{D1386024-35ED-4BF5-BB6A-D1AEFF3FE8D9}"/>
    <dgm:cxn modelId="{284AFDB7-4154-45FC-985C-CC5357302E18}" type="presOf" srcId="{737AEB99-5B13-48A2-9315-D440CC7EFB9D}" destId="{D6C88A25-1B50-405D-98DD-CEDD3E272343}" srcOrd="0" destOrd="0" presId="urn:microsoft.com/office/officeart/2008/layout/LinedList"/>
    <dgm:cxn modelId="{79D122BA-93D1-40CF-AB1F-8C374B0FBA2A}" srcId="{3579E3A2-DA03-4989-B64D-6188F233679A}" destId="{53F07784-9191-4454-9A5D-171E0FB3275A}" srcOrd="1" destOrd="0" parTransId="{75481DDB-6730-4BCB-989F-ED60E0E2D24D}" sibTransId="{9463114F-D13F-41CC-8EED-8900C61DA522}"/>
    <dgm:cxn modelId="{69BB6EBE-42B3-43F3-A702-7B060760509A}" type="presOf" srcId="{E0C83576-7D43-4C1D-9EC1-69A68C871BD9}" destId="{EB813BFA-1DFC-4FCA-B3B2-3D5C74DA7D64}" srcOrd="0" destOrd="0" presId="urn:microsoft.com/office/officeart/2008/layout/LinedList"/>
    <dgm:cxn modelId="{16F67BC5-0A92-4780-A5D3-FB4FF952EBF9}" srcId="{3579E3A2-DA03-4989-B64D-6188F233679A}" destId="{737AEB99-5B13-48A2-9315-D440CC7EFB9D}" srcOrd="2" destOrd="0" parTransId="{ADFFC7B7-8C6C-4844-B7C6-7DB1AAE4FE4A}" sibTransId="{5008A2DA-1310-4CF8-B41D-91F5D8021348}"/>
    <dgm:cxn modelId="{91D267CD-0764-4364-B9A8-CAC5705AD2DF}" type="presOf" srcId="{F2DA8CD1-F8B1-48DD-B6E9-AD07BD09375B}" destId="{58F9C7AF-04CB-4C50-92A4-753D6BEAD235}" srcOrd="0" destOrd="0" presId="urn:microsoft.com/office/officeart/2008/layout/LinedList"/>
    <dgm:cxn modelId="{BD7E61E9-27D1-4196-A657-B710B99CB5E0}" srcId="{F2DA8CD1-F8B1-48DD-B6E9-AD07BD09375B}" destId="{EC599520-9F16-43B3-8425-4EAE7F109F32}" srcOrd="1" destOrd="0" parTransId="{157E2E7B-4D56-4E94-ABA7-01AD8EB01CB1}" sibTransId="{D36B3B6D-94C8-4917-8A2A-7B535464D015}"/>
    <dgm:cxn modelId="{C4A8438C-EC1A-41A5-BC2A-CBDC3B654334}" type="presParOf" srcId="{8E4E64A0-7246-4CC8-B1D7-A224AF79D950}" destId="{2147B2D6-A0ED-45DB-8E15-8F0CEEA54DDB}" srcOrd="0" destOrd="0" presId="urn:microsoft.com/office/officeart/2008/layout/LinedList"/>
    <dgm:cxn modelId="{B93B374F-4C99-4BED-90BF-B1124471D472}" type="presParOf" srcId="{8E4E64A0-7246-4CC8-B1D7-A224AF79D950}" destId="{B4E3B6E2-FBDE-4C84-8CA2-B9259E79CA34}" srcOrd="1" destOrd="0" presId="urn:microsoft.com/office/officeart/2008/layout/LinedList"/>
    <dgm:cxn modelId="{E849E8A1-E36A-446B-9011-B8CA0006A265}" type="presParOf" srcId="{B4E3B6E2-FBDE-4C84-8CA2-B9259E79CA34}" destId="{58F9C7AF-04CB-4C50-92A4-753D6BEAD235}" srcOrd="0" destOrd="0" presId="urn:microsoft.com/office/officeart/2008/layout/LinedList"/>
    <dgm:cxn modelId="{D4F5EA19-9693-4B64-AB69-51098CD210EE}" type="presParOf" srcId="{B4E3B6E2-FBDE-4C84-8CA2-B9259E79CA34}" destId="{6BACCCA0-A328-4F4B-8C8E-17EA07E469A1}" srcOrd="1" destOrd="0" presId="urn:microsoft.com/office/officeart/2008/layout/LinedList"/>
    <dgm:cxn modelId="{18FCB77B-DF36-40E0-BFA3-9F00CB95D9F9}" type="presParOf" srcId="{6BACCCA0-A328-4F4B-8C8E-17EA07E469A1}" destId="{64A1BCB4-C1D0-4887-B4D7-E6F78DD34711}" srcOrd="0" destOrd="0" presId="urn:microsoft.com/office/officeart/2008/layout/LinedList"/>
    <dgm:cxn modelId="{CFC543D8-492B-45CB-9589-2C38673547FA}" type="presParOf" srcId="{6BACCCA0-A328-4F4B-8C8E-17EA07E469A1}" destId="{623C2701-0104-423D-99F3-F54C86DA2A28}" srcOrd="1" destOrd="0" presId="urn:microsoft.com/office/officeart/2008/layout/LinedList"/>
    <dgm:cxn modelId="{D7ABEA87-75D8-4FA9-8C72-C82AABF8F569}" type="presParOf" srcId="{623C2701-0104-423D-99F3-F54C86DA2A28}" destId="{AEE8A08E-96A9-4C18-87DE-842D2FEE4CF6}" srcOrd="0" destOrd="0" presId="urn:microsoft.com/office/officeart/2008/layout/LinedList"/>
    <dgm:cxn modelId="{06C370FB-B8A2-4FA0-88D9-686820521CEB}" type="presParOf" srcId="{623C2701-0104-423D-99F3-F54C86DA2A28}" destId="{50DE252B-4219-4A37-ABDC-3601C645A1BA}" srcOrd="1" destOrd="0" presId="urn:microsoft.com/office/officeart/2008/layout/LinedList"/>
    <dgm:cxn modelId="{D3468A82-5DD0-4399-A887-5C0F94B56BC5}" type="presParOf" srcId="{623C2701-0104-423D-99F3-F54C86DA2A28}" destId="{5FCCEED5-73A3-4A1F-AF91-18E756AC5C45}" srcOrd="2" destOrd="0" presId="urn:microsoft.com/office/officeart/2008/layout/LinedList"/>
    <dgm:cxn modelId="{935F3360-2286-4742-BBE5-E25943E27CA8}" type="presParOf" srcId="{6BACCCA0-A328-4F4B-8C8E-17EA07E469A1}" destId="{8479DF9E-0CA5-4BF7-8742-F732B71B7079}" srcOrd="2" destOrd="0" presId="urn:microsoft.com/office/officeart/2008/layout/LinedList"/>
    <dgm:cxn modelId="{9E741D90-68E6-4CE2-8F92-63A1A4DC14B4}" type="presParOf" srcId="{6BACCCA0-A328-4F4B-8C8E-17EA07E469A1}" destId="{2B932FBF-EDDE-4A29-84CE-D4E4A9120422}" srcOrd="3" destOrd="0" presId="urn:microsoft.com/office/officeart/2008/layout/LinedList"/>
    <dgm:cxn modelId="{0D3DD57F-E92F-4E4F-B079-0325A657FC8D}" type="presParOf" srcId="{6BACCCA0-A328-4F4B-8C8E-17EA07E469A1}" destId="{60109BA3-E63D-480C-B766-EA91A84876AD}" srcOrd="4" destOrd="0" presId="urn:microsoft.com/office/officeart/2008/layout/LinedList"/>
    <dgm:cxn modelId="{B186EC82-D5C5-41B7-90B3-63ED1C36D8A8}" type="presParOf" srcId="{60109BA3-E63D-480C-B766-EA91A84876AD}" destId="{E7921FF4-92D9-447D-888F-157CAE84CF31}" srcOrd="0" destOrd="0" presId="urn:microsoft.com/office/officeart/2008/layout/LinedList"/>
    <dgm:cxn modelId="{26DD062E-A306-467E-929D-EA163DBBFC78}" type="presParOf" srcId="{60109BA3-E63D-480C-B766-EA91A84876AD}" destId="{F3DD6022-8A41-4716-B841-E22D2D645548}" srcOrd="1" destOrd="0" presId="urn:microsoft.com/office/officeart/2008/layout/LinedList"/>
    <dgm:cxn modelId="{AD35D0AD-F4FE-416F-B5F0-DB1B2A81F45B}" type="presParOf" srcId="{60109BA3-E63D-480C-B766-EA91A84876AD}" destId="{79BAD162-115F-4E02-A69F-C63CC38548B6}" srcOrd="2" destOrd="0" presId="urn:microsoft.com/office/officeart/2008/layout/LinedList"/>
    <dgm:cxn modelId="{3724D745-6ED0-4F2F-B61B-AE102E67821D}" type="presParOf" srcId="{6BACCCA0-A328-4F4B-8C8E-17EA07E469A1}" destId="{39294108-649E-4C95-8B72-CFD303F247C0}" srcOrd="5" destOrd="0" presId="urn:microsoft.com/office/officeart/2008/layout/LinedList"/>
    <dgm:cxn modelId="{DBDCC0B4-9A58-47DB-A0AA-2CB41FE55977}" type="presParOf" srcId="{6BACCCA0-A328-4F4B-8C8E-17EA07E469A1}" destId="{1E7B293D-1601-4812-85C7-60976A4F0C62}" srcOrd="6" destOrd="0" presId="urn:microsoft.com/office/officeart/2008/layout/LinedList"/>
    <dgm:cxn modelId="{10012D24-F9DC-4D30-BBA2-3CBF477D1F92}" type="presParOf" srcId="{6BACCCA0-A328-4F4B-8C8E-17EA07E469A1}" destId="{AC45F60C-EC06-4D5C-B38F-536B813F481C}" srcOrd="7" destOrd="0" presId="urn:microsoft.com/office/officeart/2008/layout/LinedList"/>
    <dgm:cxn modelId="{EA057BC7-A339-453F-85C9-E7871E82C2D9}" type="presParOf" srcId="{AC45F60C-EC06-4D5C-B38F-536B813F481C}" destId="{F332F325-1AC7-473B-A85A-ECE420A512D8}" srcOrd="0" destOrd="0" presId="urn:microsoft.com/office/officeart/2008/layout/LinedList"/>
    <dgm:cxn modelId="{4BEFC205-2B0F-4652-AD95-747C16E983E0}" type="presParOf" srcId="{AC45F60C-EC06-4D5C-B38F-536B813F481C}" destId="{EB813BFA-1DFC-4FCA-B3B2-3D5C74DA7D64}" srcOrd="1" destOrd="0" presId="urn:microsoft.com/office/officeart/2008/layout/LinedList"/>
    <dgm:cxn modelId="{96449F2B-B9A0-40AA-8A77-BA252E03EE6C}" type="presParOf" srcId="{AC45F60C-EC06-4D5C-B38F-536B813F481C}" destId="{A615A0DE-BA32-4734-AB2C-BAB7FC9F5C21}" srcOrd="2" destOrd="0" presId="urn:microsoft.com/office/officeart/2008/layout/LinedList"/>
    <dgm:cxn modelId="{444B1937-D1F9-453D-A520-6ACC6266704A}" type="presParOf" srcId="{6BACCCA0-A328-4F4B-8C8E-17EA07E469A1}" destId="{2B49397E-0B81-41F2-A65E-DCE777556290}" srcOrd="8" destOrd="0" presId="urn:microsoft.com/office/officeart/2008/layout/LinedList"/>
    <dgm:cxn modelId="{D7163AB5-1A86-4005-9CBC-935BB3E5D995}" type="presParOf" srcId="{6BACCCA0-A328-4F4B-8C8E-17EA07E469A1}" destId="{88EAE64A-AE5A-4A7A-9446-659B2C0CCBFC}" srcOrd="9" destOrd="0" presId="urn:microsoft.com/office/officeart/2008/layout/LinedList"/>
    <dgm:cxn modelId="{8359BDA5-E43F-47D1-81D8-9987EE206555}" type="presParOf" srcId="{8E4E64A0-7246-4CC8-B1D7-A224AF79D950}" destId="{11FD9344-9BEB-440D-B750-D627F3F6508F}" srcOrd="2" destOrd="0" presId="urn:microsoft.com/office/officeart/2008/layout/LinedList"/>
    <dgm:cxn modelId="{2802C02F-E070-432E-BE00-90A7F3EECB10}" type="presParOf" srcId="{8E4E64A0-7246-4CC8-B1D7-A224AF79D950}" destId="{78A2583F-52B9-42B7-865B-A93373A053AF}" srcOrd="3" destOrd="0" presId="urn:microsoft.com/office/officeart/2008/layout/LinedList"/>
    <dgm:cxn modelId="{DCDAACD1-32A1-45BE-B550-E1C72EC7BA28}" type="presParOf" srcId="{78A2583F-52B9-42B7-865B-A93373A053AF}" destId="{54EF3A1F-1719-4CEB-B677-F07038C3A686}" srcOrd="0" destOrd="0" presId="urn:microsoft.com/office/officeart/2008/layout/LinedList"/>
    <dgm:cxn modelId="{947AB813-2CA6-46AD-B300-9FBFF1C563D0}" type="presParOf" srcId="{78A2583F-52B9-42B7-865B-A93373A053AF}" destId="{4F782660-7F94-4301-86B8-A781EC9E98B4}" srcOrd="1" destOrd="0" presId="urn:microsoft.com/office/officeart/2008/layout/LinedList"/>
    <dgm:cxn modelId="{E83C0E6D-CC65-4023-8585-769FD6AFCBE2}" type="presParOf" srcId="{4F782660-7F94-4301-86B8-A781EC9E98B4}" destId="{EE767C2A-29A2-4224-ABF7-65A8A048ED09}" srcOrd="0" destOrd="0" presId="urn:microsoft.com/office/officeart/2008/layout/LinedList"/>
    <dgm:cxn modelId="{159F28AA-1D09-4209-8695-4F6B1D13B113}" type="presParOf" srcId="{4F782660-7F94-4301-86B8-A781EC9E98B4}" destId="{54D5E5E9-0F0D-4D9E-B7A3-97E74E31BC68}" srcOrd="1" destOrd="0" presId="urn:microsoft.com/office/officeart/2008/layout/LinedList"/>
    <dgm:cxn modelId="{41756848-C76A-486A-9F0E-EA99D8279628}" type="presParOf" srcId="{54D5E5E9-0F0D-4D9E-B7A3-97E74E31BC68}" destId="{6B3E9453-D6A7-4CDF-8411-D3852CA302A6}" srcOrd="0" destOrd="0" presId="urn:microsoft.com/office/officeart/2008/layout/LinedList"/>
    <dgm:cxn modelId="{ACBA9E62-E992-4A4D-B07A-915D5EC903EE}" type="presParOf" srcId="{54D5E5E9-0F0D-4D9E-B7A3-97E74E31BC68}" destId="{BBA95E66-BB64-40DC-B14F-22F0C87B47B5}" srcOrd="1" destOrd="0" presId="urn:microsoft.com/office/officeart/2008/layout/LinedList"/>
    <dgm:cxn modelId="{62955377-6F94-4C26-A7DF-016EAAB55C3A}" type="presParOf" srcId="{54D5E5E9-0F0D-4D9E-B7A3-97E74E31BC68}" destId="{91FB0871-9920-4D74-A025-320F066EF4B3}" srcOrd="2" destOrd="0" presId="urn:microsoft.com/office/officeart/2008/layout/LinedList"/>
    <dgm:cxn modelId="{A28FDDC0-7563-40DC-91D3-C86DB464C9D0}" type="presParOf" srcId="{4F782660-7F94-4301-86B8-A781EC9E98B4}" destId="{5498BA0C-99B4-432E-B377-8C9E42701AA2}" srcOrd="2" destOrd="0" presId="urn:microsoft.com/office/officeart/2008/layout/LinedList"/>
    <dgm:cxn modelId="{0EDB7238-B92D-44BB-B3D6-E73A23C7C674}" type="presParOf" srcId="{4F782660-7F94-4301-86B8-A781EC9E98B4}" destId="{870EF1E8-E520-4099-8F9F-7756D13D193F}" srcOrd="3" destOrd="0" presId="urn:microsoft.com/office/officeart/2008/layout/LinedList"/>
    <dgm:cxn modelId="{3C7FDB92-B9DD-473D-8B03-99A571F929E9}" type="presParOf" srcId="{4F782660-7F94-4301-86B8-A781EC9E98B4}" destId="{2ABBBA2B-2B4A-4F1E-8660-5E4A4EBE8501}" srcOrd="4" destOrd="0" presId="urn:microsoft.com/office/officeart/2008/layout/LinedList"/>
    <dgm:cxn modelId="{4864078B-0ADC-4857-852D-6392F167403A}" type="presParOf" srcId="{2ABBBA2B-2B4A-4F1E-8660-5E4A4EBE8501}" destId="{4D61BA6E-ADE5-4F6F-BEE9-62FE8E3629FB}" srcOrd="0" destOrd="0" presId="urn:microsoft.com/office/officeart/2008/layout/LinedList"/>
    <dgm:cxn modelId="{112873A2-6EB3-428D-A5A2-3DA18242D280}" type="presParOf" srcId="{2ABBBA2B-2B4A-4F1E-8660-5E4A4EBE8501}" destId="{9EFDA7C1-4A50-49BB-915E-9E9980EC99F9}" srcOrd="1" destOrd="0" presId="urn:microsoft.com/office/officeart/2008/layout/LinedList"/>
    <dgm:cxn modelId="{5BAA3886-6E46-47D8-A4FA-B2E13A470DCD}" type="presParOf" srcId="{2ABBBA2B-2B4A-4F1E-8660-5E4A4EBE8501}" destId="{E681F4E8-EB4C-4FB3-952B-C0F6E83AE1EA}" srcOrd="2" destOrd="0" presId="urn:microsoft.com/office/officeart/2008/layout/LinedList"/>
    <dgm:cxn modelId="{BE95C733-FC4E-4892-A81E-059EABC38906}" type="presParOf" srcId="{4F782660-7F94-4301-86B8-A781EC9E98B4}" destId="{A7ADCACA-81B9-4292-9D74-33A6739EC3A3}" srcOrd="5" destOrd="0" presId="urn:microsoft.com/office/officeart/2008/layout/LinedList"/>
    <dgm:cxn modelId="{66BAC312-77B4-4724-B617-B7B9DAE6E494}" type="presParOf" srcId="{4F782660-7F94-4301-86B8-A781EC9E98B4}" destId="{AA9096A0-F7BF-4CEC-B90E-8C79028AB134}" srcOrd="6" destOrd="0" presId="urn:microsoft.com/office/officeart/2008/layout/LinedList"/>
    <dgm:cxn modelId="{63D0C88E-07FF-4069-84E6-29E595EBA30E}" type="presParOf" srcId="{4F782660-7F94-4301-86B8-A781EC9E98B4}" destId="{248718CB-A876-4C05-B920-3EC5EAF4914C}" srcOrd="7" destOrd="0" presId="urn:microsoft.com/office/officeart/2008/layout/LinedList"/>
    <dgm:cxn modelId="{4B7CD42B-E775-4037-9C19-6334BD585396}" type="presParOf" srcId="{248718CB-A876-4C05-B920-3EC5EAF4914C}" destId="{41667844-5D71-48E0-85CF-7A1812F292B0}" srcOrd="0" destOrd="0" presId="urn:microsoft.com/office/officeart/2008/layout/LinedList"/>
    <dgm:cxn modelId="{51288419-60B4-428D-AA9D-5679D3BE389F}" type="presParOf" srcId="{248718CB-A876-4C05-B920-3EC5EAF4914C}" destId="{D6C88A25-1B50-405D-98DD-CEDD3E272343}" srcOrd="1" destOrd="0" presId="urn:microsoft.com/office/officeart/2008/layout/LinedList"/>
    <dgm:cxn modelId="{2A8F9963-BE8C-4099-BC53-33A1AA575B19}" type="presParOf" srcId="{248718CB-A876-4C05-B920-3EC5EAF4914C}" destId="{AEFE5281-2D71-41A6-B71B-C7774EECCAD7}" srcOrd="2" destOrd="0" presId="urn:microsoft.com/office/officeart/2008/layout/LinedList"/>
    <dgm:cxn modelId="{87EF8C77-33B5-4C28-B585-F5CA88DA1025}" type="presParOf" srcId="{4F782660-7F94-4301-86B8-A781EC9E98B4}" destId="{6DFC3ADE-CF40-46E8-96FE-473529C868E0}" srcOrd="8" destOrd="0" presId="urn:microsoft.com/office/officeart/2008/layout/LinedList"/>
    <dgm:cxn modelId="{F37BC47A-4125-46C2-83C4-74CF14B5FC25}" type="presParOf" srcId="{4F782660-7F94-4301-86B8-A781EC9E98B4}" destId="{BD8E4072-DAEC-4B82-A99E-920C3CA00E2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67B36-5B99-40E9-B853-789DD2494B76}">
      <dsp:nvSpPr>
        <dsp:cNvPr id="0" name=""/>
        <dsp:cNvSpPr/>
      </dsp:nvSpPr>
      <dsp:spPr>
        <a:xfrm>
          <a:off x="802814" y="0"/>
          <a:ext cx="9098565" cy="354804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58157-B34A-465E-9BFA-5D189BA41B18}">
      <dsp:nvSpPr>
        <dsp:cNvPr id="0" name=""/>
        <dsp:cNvSpPr/>
      </dsp:nvSpPr>
      <dsp:spPr>
        <a:xfrm>
          <a:off x="11498" y="1064414"/>
          <a:ext cx="3445412" cy="1419219"/>
        </a:xfrm>
        <a:prstGeom prst="flowChartTerminator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Environmental Equity Policy (1993) </a:t>
          </a:r>
        </a:p>
      </dsp:txBody>
      <dsp:txXfrm>
        <a:off x="173879" y="1272238"/>
        <a:ext cx="3120650" cy="1003571"/>
      </dsp:txXfrm>
    </dsp:sp>
    <dsp:sp modelId="{504A5009-B82C-431C-90E9-45BC328BC216}">
      <dsp:nvSpPr>
        <dsp:cNvPr id="0" name=""/>
        <dsp:cNvSpPr/>
      </dsp:nvSpPr>
      <dsp:spPr>
        <a:xfrm>
          <a:off x="3629391" y="1064414"/>
          <a:ext cx="3445412" cy="1419219"/>
        </a:xfrm>
        <a:prstGeom prst="flowChartTerminator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ea typeface="Tahoma"/>
              <a:cs typeface="Tahoma"/>
            </a:rPr>
            <a:t>Conn. Gen. Stat. </a:t>
          </a:r>
          <a:br>
            <a:rPr lang="en-US" sz="2400" b="1" kern="1200" dirty="0">
              <a:latin typeface="+mn-lt"/>
              <a:ea typeface="Tahoma"/>
              <a:cs typeface="Tahoma"/>
            </a:rPr>
          </a:br>
          <a:r>
            <a:rPr lang="en-US" sz="2400" b="1" kern="1200" dirty="0">
              <a:latin typeface="+mn-lt"/>
              <a:ea typeface="Tahoma"/>
              <a:cs typeface="Tahoma"/>
              <a:hlinkClick xmlns:r="http://schemas.openxmlformats.org/officeDocument/2006/relationships" r:id="rId1"/>
            </a:rPr>
            <a:t>§ 22a-20a (2009)</a:t>
          </a:r>
          <a:r>
            <a:rPr lang="en-US" sz="2400" b="1" kern="1200" dirty="0">
              <a:latin typeface="+mn-lt"/>
              <a:ea typeface="Tahoma"/>
              <a:cs typeface="Tahoma"/>
            </a:rPr>
            <a:t> </a:t>
          </a:r>
        </a:p>
      </dsp:txBody>
      <dsp:txXfrm>
        <a:off x="3791772" y="1272238"/>
        <a:ext cx="3120650" cy="1003571"/>
      </dsp:txXfrm>
    </dsp:sp>
    <dsp:sp modelId="{D6E8E5B5-99EB-4E42-8E5C-B6B89811FA62}">
      <dsp:nvSpPr>
        <dsp:cNvPr id="0" name=""/>
        <dsp:cNvSpPr/>
      </dsp:nvSpPr>
      <dsp:spPr>
        <a:xfrm>
          <a:off x="7247283" y="1064414"/>
          <a:ext cx="3445412" cy="1419219"/>
        </a:xfrm>
        <a:prstGeom prst="flowChartTerminator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Expanded Requirements (2023)</a:t>
          </a:r>
        </a:p>
      </dsp:txBody>
      <dsp:txXfrm>
        <a:off x="7409664" y="1272238"/>
        <a:ext cx="3120650" cy="1003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7B2D6-A0ED-45DB-8E15-8F0CEEA54DDB}">
      <dsp:nvSpPr>
        <dsp:cNvPr id="0" name=""/>
        <dsp:cNvSpPr/>
      </dsp:nvSpPr>
      <dsp:spPr>
        <a:xfrm>
          <a:off x="0" y="0"/>
          <a:ext cx="8230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9C7AF-04CB-4C50-92A4-753D6BEAD235}">
      <dsp:nvSpPr>
        <dsp:cNvPr id="0" name=""/>
        <dsp:cNvSpPr/>
      </dsp:nvSpPr>
      <dsp:spPr>
        <a:xfrm>
          <a:off x="0" y="0"/>
          <a:ext cx="1646175" cy="143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In the Works</a:t>
          </a:r>
          <a:endParaRPr lang="en-US" sz="2900" kern="1200"/>
        </a:p>
      </dsp:txBody>
      <dsp:txXfrm>
        <a:off x="0" y="0"/>
        <a:ext cx="1646175" cy="1431160"/>
      </dsp:txXfrm>
    </dsp:sp>
    <dsp:sp modelId="{50DE252B-4219-4A37-ABDC-3601C645A1BA}">
      <dsp:nvSpPr>
        <dsp:cNvPr id="0" name=""/>
        <dsp:cNvSpPr/>
      </dsp:nvSpPr>
      <dsp:spPr>
        <a:xfrm>
          <a:off x="1769638" y="22361"/>
          <a:ext cx="6461239" cy="44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Development of a Handbook for Council Members</a:t>
          </a:r>
        </a:p>
      </dsp:txBody>
      <dsp:txXfrm>
        <a:off x="1769638" y="22361"/>
        <a:ext cx="6461239" cy="447237"/>
      </dsp:txXfrm>
    </dsp:sp>
    <dsp:sp modelId="{8479DF9E-0CA5-4BF7-8742-F732B71B7079}">
      <dsp:nvSpPr>
        <dsp:cNvPr id="0" name=""/>
        <dsp:cNvSpPr/>
      </dsp:nvSpPr>
      <dsp:spPr>
        <a:xfrm>
          <a:off x="1646175" y="469599"/>
          <a:ext cx="6584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D6022-8A41-4716-B841-E22D2D645548}">
      <dsp:nvSpPr>
        <dsp:cNvPr id="0" name=""/>
        <dsp:cNvSpPr/>
      </dsp:nvSpPr>
      <dsp:spPr>
        <a:xfrm>
          <a:off x="1769638" y="491961"/>
          <a:ext cx="6461239" cy="44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Planning an in-person Retreat for 2024</a:t>
          </a:r>
        </a:p>
      </dsp:txBody>
      <dsp:txXfrm>
        <a:off x="1769638" y="491961"/>
        <a:ext cx="6461239" cy="447237"/>
      </dsp:txXfrm>
    </dsp:sp>
    <dsp:sp modelId="{39294108-649E-4C95-8B72-CFD303F247C0}">
      <dsp:nvSpPr>
        <dsp:cNvPr id="0" name=""/>
        <dsp:cNvSpPr/>
      </dsp:nvSpPr>
      <dsp:spPr>
        <a:xfrm>
          <a:off x="1646175" y="939199"/>
          <a:ext cx="6584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13BFA-1DFC-4FCA-B3B2-3D5C74DA7D64}">
      <dsp:nvSpPr>
        <dsp:cNvPr id="0" name=""/>
        <dsp:cNvSpPr/>
      </dsp:nvSpPr>
      <dsp:spPr>
        <a:xfrm>
          <a:off x="1769638" y="961561"/>
          <a:ext cx="6461239" cy="44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*NEW* State Boards &amp; Commissions application</a:t>
          </a:r>
        </a:p>
      </dsp:txBody>
      <dsp:txXfrm>
        <a:off x="1769638" y="961561"/>
        <a:ext cx="6461239" cy="447237"/>
      </dsp:txXfrm>
    </dsp:sp>
    <dsp:sp modelId="{2B49397E-0B81-41F2-A65E-DCE777556290}">
      <dsp:nvSpPr>
        <dsp:cNvPr id="0" name=""/>
        <dsp:cNvSpPr/>
      </dsp:nvSpPr>
      <dsp:spPr>
        <a:xfrm>
          <a:off x="1646175" y="1408799"/>
          <a:ext cx="6584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D9344-9BEB-440D-B750-D627F3F6508F}">
      <dsp:nvSpPr>
        <dsp:cNvPr id="0" name=""/>
        <dsp:cNvSpPr/>
      </dsp:nvSpPr>
      <dsp:spPr>
        <a:xfrm>
          <a:off x="0" y="1431161"/>
          <a:ext cx="8230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F3A1F-1719-4CEB-B677-F07038C3A686}">
      <dsp:nvSpPr>
        <dsp:cNvPr id="0" name=""/>
        <dsp:cNvSpPr/>
      </dsp:nvSpPr>
      <dsp:spPr>
        <a:xfrm>
          <a:off x="0" y="1431161"/>
          <a:ext cx="1646175" cy="143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Ongoing</a:t>
          </a:r>
          <a:endParaRPr lang="en-US" sz="2900" kern="1200"/>
        </a:p>
      </dsp:txBody>
      <dsp:txXfrm>
        <a:off x="0" y="1431161"/>
        <a:ext cx="1646175" cy="1431160"/>
      </dsp:txXfrm>
    </dsp:sp>
    <dsp:sp modelId="{BBA95E66-BB64-40DC-B14F-22F0C87B47B5}">
      <dsp:nvSpPr>
        <dsp:cNvPr id="0" name=""/>
        <dsp:cNvSpPr/>
      </dsp:nvSpPr>
      <dsp:spPr>
        <a:xfrm>
          <a:off x="1769638" y="1453522"/>
          <a:ext cx="6461239" cy="44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Compensation for members</a:t>
          </a:r>
        </a:p>
      </dsp:txBody>
      <dsp:txXfrm>
        <a:off x="1769638" y="1453522"/>
        <a:ext cx="6461239" cy="447237"/>
      </dsp:txXfrm>
    </dsp:sp>
    <dsp:sp modelId="{5498BA0C-99B4-432E-B377-8C9E42701AA2}">
      <dsp:nvSpPr>
        <dsp:cNvPr id="0" name=""/>
        <dsp:cNvSpPr/>
      </dsp:nvSpPr>
      <dsp:spPr>
        <a:xfrm>
          <a:off x="1646175" y="1900760"/>
          <a:ext cx="6584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DA7C1-4A50-49BB-915E-9E9980EC99F9}">
      <dsp:nvSpPr>
        <dsp:cNvPr id="0" name=""/>
        <dsp:cNvSpPr/>
      </dsp:nvSpPr>
      <dsp:spPr>
        <a:xfrm>
          <a:off x="1769638" y="1923122"/>
          <a:ext cx="6461239" cy="44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Still a new group/actively growing – trying to establish shared goals</a:t>
          </a:r>
        </a:p>
      </dsp:txBody>
      <dsp:txXfrm>
        <a:off x="1769638" y="1923122"/>
        <a:ext cx="6461239" cy="447237"/>
      </dsp:txXfrm>
    </dsp:sp>
    <dsp:sp modelId="{A7ADCACA-81B9-4292-9D74-33A6739EC3A3}">
      <dsp:nvSpPr>
        <dsp:cNvPr id="0" name=""/>
        <dsp:cNvSpPr/>
      </dsp:nvSpPr>
      <dsp:spPr>
        <a:xfrm>
          <a:off x="1646175" y="2370360"/>
          <a:ext cx="6584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88A25-1B50-405D-98DD-CEDD3E272343}">
      <dsp:nvSpPr>
        <dsp:cNvPr id="0" name=""/>
        <dsp:cNvSpPr/>
      </dsp:nvSpPr>
      <dsp:spPr>
        <a:xfrm>
          <a:off x="1769638" y="2392722"/>
          <a:ext cx="6461239" cy="44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Pace of work and ability to provide feedback</a:t>
          </a:r>
        </a:p>
      </dsp:txBody>
      <dsp:txXfrm>
        <a:off x="1769638" y="2392722"/>
        <a:ext cx="6461239" cy="447237"/>
      </dsp:txXfrm>
    </dsp:sp>
    <dsp:sp modelId="{6DFC3ADE-CF40-46E8-96FE-473529C868E0}">
      <dsp:nvSpPr>
        <dsp:cNvPr id="0" name=""/>
        <dsp:cNvSpPr/>
      </dsp:nvSpPr>
      <dsp:spPr>
        <a:xfrm>
          <a:off x="1646175" y="2839960"/>
          <a:ext cx="65847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07B88-15AC-43F6-8465-A7C5F781C9D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B6A15-04E7-49DF-BC80-BB8FB8B1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1993, DEEP adopted Environmental Protection Policy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2008, the Connecticut Legislature passed, and then-Governor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signed, Public Act No. 08-94, An Act Concerning Environmental Justice Communities and The Storage of Asbestos-Containing Material, the state’s first environmental justice law (the EJ Law or the law) and one of the first in the country. 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DEEP EJ office was also one of the first such offices in the nation.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3D4CC-AA17-47FC-A0F4-4F658AB61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0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3D4CC-AA17-47FC-A0F4-4F658AB61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2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3D4CC-AA17-47FC-A0F4-4F658AB61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3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01719-CDAE-EFC1-C178-EC1376F12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92959-1E88-2572-AFF7-3CC835163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118B8-4F1E-AD0C-8DFE-244CAEF15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A5656-E7A5-587B-BE12-FD5EE7D74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3D4CC-AA17-47FC-A0F4-4F658AB61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EF13A-2044-C36C-71C2-0F2ED9A8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E6370-35F8-6127-E5E2-9FD72381D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60D76-CDD6-BBC3-AD7C-6ADBF530C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DD696-9AA9-0C34-2BBF-909B26AF8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3D4CC-AA17-47FC-A0F4-4F658AB61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6A15-04E7-49DF-BC80-BB8FB8B156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2733-894A-EF5F-736B-60CC23037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0C5EA-514E-2BBC-E90B-338F7D549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32EEE-2FA7-DDC6-82B2-8375BEC2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519-12F4-448A-801A-A972733D9C9A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BF97C-7B0B-33ED-CE2C-B7640703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1083-B1B4-B551-437E-8D1FD9BE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E441-AEF0-FD43-F6E5-6E2AF6AA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E5940-F402-2F89-F247-F547AACAE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5B3E-15CF-54DE-E3BD-65ED7AB1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0AB-FA9F-4149-8948-1E14BA3CF786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9CCC-D8AF-3A78-BF4F-6C7AA1A4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F82E4-909E-45E4-6615-0189245A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4F2AE-91A6-6CF6-521C-561BA7D46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7D57A-6EF4-A0B5-3909-9E1D53E4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F607A-927C-F863-0C7E-25933F68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1DF-E7CD-464D-991B-8EE4112AC661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B2853-63EC-AAB7-AE69-B9A172CA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DA29-2D75-AF90-FE42-D85D107F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9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FA16-E513-BE9B-3B70-AF6404A1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66A5-B1AB-63EC-5E9F-01A34735C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6C271-6A61-2132-8C20-DC4B4B2E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E01A-21DF-4DF2-9860-29DFDF5E1A0D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1CB38-0FFE-ED49-A59F-BAB6DF0A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6E349-693B-FCBB-F049-5DEF827C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C515-9F84-CDC9-D2AE-98F992C7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48047-3968-C75C-43EF-4E807A85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4A68-E8D5-D7ED-599A-489BB0BB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9BA-0B39-406E-AFF9-526965F07F04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02F6-0C29-601F-87DA-3D010E04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0F4D2-B134-3E84-B8D8-88280E1B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D17F-161C-E599-F37A-087C586C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4B82-EEE8-B9FC-CCDE-960C7C673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F84B1-19D3-C8B5-1667-2DDAC8FDF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17470-CD7C-A27D-B466-CEEDD3E0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D997-E40E-4602-A597-1AEBA2B9F1E7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EAB88-CB7A-0FA2-75E0-F304C657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E24EB-6A03-1B3E-62B3-DE45AC0B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F25D-20E0-5083-1F57-F967D7C2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8887-62CC-97C7-1544-B5FAFC665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1CDF2-E9D6-4C53-9DA9-821DA94B0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A64F8-47E4-7566-4186-FFDBABC0F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4C574-9E34-AA5A-783A-928C207C8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948B9-0636-F004-B69E-B04701DE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C1F6-213C-40EF-AE1F-0B8B8AE01C9D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A0C4A-9199-8CE3-160C-6B21A360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78431-62F7-A34D-43FF-246390D8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23BA-3116-2EB8-6C16-C77AEDDB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E7419-B0E6-A46A-FE5B-C2C5F23D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6C43-46EE-46ED-A255-33F001AF92DA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E6EE1-859F-B0D6-0D5E-7BB1BB15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DD7BA-CA68-0F69-76DC-36198B44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5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F8126-2416-493D-F159-BC95D005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4F7D-BC2A-425B-915B-42D5D27EBD89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38936-8BB4-21EE-9F98-08A7834B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235F6-1FAF-BC58-36D5-F6924BA2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1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B8E7-6235-7E2D-B23A-4E823911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9C3F7-1DFB-7DD8-81E3-E783DD98A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15DB2-9164-9A50-965B-F55416874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4B055-E529-5067-1816-10E07F0D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ADCE-5C61-4710-AD5C-2A4CA79EAED0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175A4-7D80-2C8E-D7CE-0F5A92A2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280F0-FF87-87E9-D29D-6CBE0949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9A5D-D028-9BA2-FE25-23039D92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544FF-32E1-55EA-F030-CE9175E15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A014F-45C2-0A1B-493E-E50B3A61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722E3-5F1F-9929-8AFA-18FD7CCB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69DC-CDF9-4712-9DCB-E08DFFF6CE36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A79E8-9FC4-341E-9982-B334C5D8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E28C4-86C9-6A89-619A-9412ABE3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6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F5D6F-7B7C-D18F-6B49-4AA37480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67888-6898-F4BD-2C98-BEDDC980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5989A-B59A-EDC6-0C43-73F4F1CD6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28695-0ABF-4CE6-AD1D-04760706A9A8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284B-F4E8-9892-49A3-F3BC9FBCD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0E0FD-4560-1B56-4E4D-71516E1D8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AEEB4-21FB-4C74-9B86-40FAAC5D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sv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">
            <a:extLst>
              <a:ext uri="{FF2B5EF4-FFF2-40B4-BE49-F238E27FC236}">
                <a16:creationId xmlns:a16="http://schemas.microsoft.com/office/drawing/2014/main" id="{FD09C518-FE43-7E97-BC71-9107D8EA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16938"/>
            <a:ext cx="10517440" cy="2976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C8D8A-6347-54FD-E4ED-4E47422C6BE0}"/>
              </a:ext>
            </a:extLst>
          </p:cNvPr>
          <p:cNvSpPr txBox="1"/>
          <p:nvPr/>
        </p:nvSpPr>
        <p:spPr>
          <a:xfrm>
            <a:off x="3968869" y="4366014"/>
            <a:ext cx="7579664" cy="121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0704">
              <a:spcAft>
                <a:spcPts val="600"/>
              </a:spcAft>
            </a:pPr>
            <a:r>
              <a:rPr lang="en-US" sz="20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Sarah Huang</a:t>
            </a:r>
          </a:p>
          <a:p>
            <a:pPr defTabSz="1060704">
              <a:spcAft>
                <a:spcPts val="600"/>
              </a:spcAft>
            </a:pPr>
            <a:r>
              <a:rPr lang="en-US" sz="2088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 of Office of Equity and Environmental Justice</a:t>
            </a:r>
          </a:p>
          <a:p>
            <a:pPr defTabSz="1060704">
              <a:spcAft>
                <a:spcPts val="600"/>
              </a:spcAft>
            </a:pPr>
            <a:r>
              <a:rPr lang="en-US" sz="2088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February 21, 2024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05696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D0646-4248-66AF-83CA-7DC0D423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CD43F8ED-16C1-0D63-3AE2-2629609E205E}"/>
              </a:ext>
            </a:extLst>
          </p:cNvPr>
          <p:cNvSpPr/>
          <p:nvPr/>
        </p:nvSpPr>
        <p:spPr>
          <a:xfrm>
            <a:off x="4662947" y="914090"/>
            <a:ext cx="2765842" cy="1556243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Energy &amp; Technology</a:t>
            </a: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BFE36EA-05E4-57F9-5997-1676266E390C}"/>
              </a:ext>
            </a:extLst>
          </p:cNvPr>
          <p:cNvSpPr/>
          <p:nvPr/>
        </p:nvSpPr>
        <p:spPr>
          <a:xfrm>
            <a:off x="1310003" y="914089"/>
            <a:ext cx="2765842" cy="1556244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11DCBFDD-2042-CD97-292E-3E027D0D99C1}"/>
              </a:ext>
            </a:extLst>
          </p:cNvPr>
          <p:cNvSpPr/>
          <p:nvPr/>
        </p:nvSpPr>
        <p:spPr>
          <a:xfrm>
            <a:off x="3191983" y="2659509"/>
            <a:ext cx="2765842" cy="1599442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Waste</a:t>
            </a: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878F4433-3E10-5071-5C18-DD72C0330479}"/>
              </a:ext>
            </a:extLst>
          </p:cNvPr>
          <p:cNvSpPr/>
          <p:nvPr/>
        </p:nvSpPr>
        <p:spPr>
          <a:xfrm>
            <a:off x="6707132" y="2702709"/>
            <a:ext cx="2765842" cy="1556242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Land</a:t>
            </a: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EE7405E9-EA69-4F5C-E161-030160F7859C}"/>
              </a:ext>
            </a:extLst>
          </p:cNvPr>
          <p:cNvSpPr/>
          <p:nvPr/>
        </p:nvSpPr>
        <p:spPr>
          <a:xfrm>
            <a:off x="8015891" y="954720"/>
            <a:ext cx="2765842" cy="1556244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Air &amp; Transportation</a:t>
            </a: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09120E-34EF-658E-63CB-DB83909906BE}"/>
              </a:ext>
            </a:extLst>
          </p:cNvPr>
          <p:cNvSpPr txBox="1"/>
          <p:nvPr/>
        </p:nvSpPr>
        <p:spPr>
          <a:xfrm>
            <a:off x="3402608" y="4569386"/>
            <a:ext cx="5854329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Subcommittees (Working Groups)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Chair is a Council Member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Split by Issue Areas at DEEP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6-10 non-council members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Work w/Deputy Commissioner or Bureau Chief</a:t>
            </a:r>
          </a:p>
        </p:txBody>
      </p:sp>
      <p:pic>
        <p:nvPicPr>
          <p:cNvPr id="17" name="Graphic 16" descr="Canoe with solid fill">
            <a:extLst>
              <a:ext uri="{FF2B5EF4-FFF2-40B4-BE49-F238E27FC236}">
                <a16:creationId xmlns:a16="http://schemas.microsoft.com/office/drawing/2014/main" id="{46E46128-D43A-4525-73B1-4EA3A45BE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7583" y="1377935"/>
            <a:ext cx="914400" cy="914400"/>
          </a:xfrm>
          <a:prstGeom prst="rect">
            <a:avLst/>
          </a:prstGeom>
        </p:spPr>
      </p:pic>
      <p:pic>
        <p:nvPicPr>
          <p:cNvPr id="19" name="Graphic 18" descr="Battery charging with solid fill">
            <a:extLst>
              <a:ext uri="{FF2B5EF4-FFF2-40B4-BE49-F238E27FC236}">
                <a16:creationId xmlns:a16="http://schemas.microsoft.com/office/drawing/2014/main" id="{251AB874-5DEF-833A-A584-2EBBC2919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8668" y="1555933"/>
            <a:ext cx="914400" cy="914400"/>
          </a:xfrm>
          <a:prstGeom prst="rect">
            <a:avLst/>
          </a:prstGeom>
        </p:spPr>
      </p:pic>
      <p:pic>
        <p:nvPicPr>
          <p:cNvPr id="21" name="Graphic 20" descr="Electric car with solid fill">
            <a:extLst>
              <a:ext uri="{FF2B5EF4-FFF2-40B4-BE49-F238E27FC236}">
                <a16:creationId xmlns:a16="http://schemas.microsoft.com/office/drawing/2014/main" id="{2B13D3BC-8976-1F45-A508-6162BD43E1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5774" y="1454226"/>
            <a:ext cx="914400" cy="914400"/>
          </a:xfrm>
          <a:prstGeom prst="rect">
            <a:avLst/>
          </a:prstGeom>
        </p:spPr>
      </p:pic>
      <p:pic>
        <p:nvPicPr>
          <p:cNvPr id="23" name="Graphic 22" descr="Garbage with solid fill">
            <a:extLst>
              <a:ext uri="{FF2B5EF4-FFF2-40B4-BE49-F238E27FC236}">
                <a16:creationId xmlns:a16="http://schemas.microsoft.com/office/drawing/2014/main" id="{7CBF0865-20CF-3B0B-7D5A-65B78FE957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7704" y="3094799"/>
            <a:ext cx="914400" cy="914400"/>
          </a:xfrm>
          <a:prstGeom prst="rect">
            <a:avLst/>
          </a:prstGeom>
        </p:spPr>
      </p:pic>
      <p:pic>
        <p:nvPicPr>
          <p:cNvPr id="25" name="Graphic 24" descr="Hill scene with solid fill">
            <a:extLst>
              <a:ext uri="{FF2B5EF4-FFF2-40B4-BE49-F238E27FC236}">
                <a16:creationId xmlns:a16="http://schemas.microsoft.com/office/drawing/2014/main" id="{7BA17346-2C23-7945-2684-77C8F76B48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32853" y="3203812"/>
            <a:ext cx="914400" cy="914400"/>
          </a:xfrm>
          <a:prstGeom prst="rect">
            <a:avLst/>
          </a:prstGeom>
        </p:spPr>
      </p:pic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BA0B6189-9740-DCA7-288A-2FA4D39C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E6BC-BEBC-4278-A969-B1253D116ADE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36D7D2CF-5026-B79F-DC9B-D9BB3EA7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C6876C2-ECF0-BA0E-F6E1-A0AF67A9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9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8A8C0-C614-2B20-2863-7E99DB81D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7803-4BA9-66D1-CB1B-14F28493E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65" y="1329582"/>
            <a:ext cx="5311019" cy="427460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Meetings</a:t>
            </a:r>
            <a:endParaRPr lang="en-US" sz="2400">
              <a:solidFill>
                <a:schemeClr val="tx1">
                  <a:lumMod val="50000"/>
                </a:schemeClr>
              </a:solidFill>
              <a:latin typeface="Aptos"/>
            </a:endParaRP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</a:rPr>
              <a:t>Quarterly Council Meetings 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</a:rPr>
              <a:t>(Quarterly) Subcommittee Meetings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</a:rPr>
              <a:t>(Monthly) Chairs Meetings</a:t>
            </a:r>
          </a:p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</a:rPr>
              <a:t>General Agenda</a:t>
            </a:r>
          </a:p>
          <a:p>
            <a:pPr lvl="1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Aptos"/>
              </a:rPr>
              <a:t>Subcommittee Updates</a:t>
            </a:r>
          </a:p>
          <a:p>
            <a:pPr lvl="1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Aptos"/>
              </a:rPr>
              <a:t>Legislative Updates</a:t>
            </a:r>
          </a:p>
          <a:p>
            <a:pPr lvl="1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Aptos"/>
              </a:rPr>
              <a:t>General Updates (funding opportunities, new programs)</a:t>
            </a:r>
          </a:p>
          <a:p>
            <a:pPr lvl="1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Aptos"/>
              </a:rPr>
              <a:t>Public Comment Period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8F58E-9635-EB53-A3A9-471D51CC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E84D60-A63F-8944-3BC8-24775561374F}"/>
              </a:ext>
            </a:extLst>
          </p:cNvPr>
          <p:cNvSpPr txBox="1"/>
          <p:nvPr/>
        </p:nvSpPr>
        <p:spPr>
          <a:xfrm>
            <a:off x="6642550" y="1903705"/>
            <a:ext cx="531102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Member Expectations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Meeting attendance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Identification of EJ issues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Providing guidance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Participation in Subcommittees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Serve 2-year term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Follow meeting agreements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ptos"/>
              <a:ea typeface="Arial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5ABF2F-A336-B074-9548-4FB4497F8D8C}"/>
              </a:ext>
            </a:extLst>
          </p:cNvPr>
          <p:cNvCxnSpPr>
            <a:cxnSpLocks/>
          </p:cNvCxnSpPr>
          <p:nvPr/>
        </p:nvCxnSpPr>
        <p:spPr>
          <a:xfrm flipH="1">
            <a:off x="6423547" y="1903705"/>
            <a:ext cx="640" cy="26841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45F67-D8D0-7672-98DF-E934AF61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FEE-D7F4-4214-AB1A-9D1A83527AD8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C29C3F5-C4B4-97F5-B0F3-F9D6BA9F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</p:spTree>
    <p:extLst>
      <p:ext uri="{BB962C8B-B14F-4D97-AF65-F5344CB8AC3E}">
        <p14:creationId xmlns:p14="http://schemas.microsoft.com/office/powerpoint/2010/main" val="302083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E6FB3-63EB-A9CB-2E9A-414F6460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D59C-E1DA-400B-B39A-EEE20386F01C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A8364-7F93-8686-93A7-FE78625D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1BC45-0EC5-F1BD-4D8F-45D4B8CF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12</a:t>
            </a:fld>
            <a:endParaRPr lang="en-US"/>
          </a:p>
        </p:txBody>
      </p:sp>
      <p:pic>
        <p:nvPicPr>
          <p:cNvPr id="7" name="Graphic 6" descr="End with solid fill">
            <a:extLst>
              <a:ext uri="{FF2B5EF4-FFF2-40B4-BE49-F238E27FC236}">
                <a16:creationId xmlns:a16="http://schemas.microsoft.com/office/drawing/2014/main" id="{C98F13A9-20B1-3FF2-2541-BC87F034B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9312" y="305517"/>
            <a:ext cx="1853820" cy="1853820"/>
          </a:xfrm>
          <a:prstGeom prst="rect">
            <a:avLst/>
          </a:prstGeom>
        </p:spPr>
      </p:pic>
      <p:graphicFrame>
        <p:nvGraphicFramePr>
          <p:cNvPr id="9" name="TextBox 5">
            <a:extLst>
              <a:ext uri="{FF2B5EF4-FFF2-40B4-BE49-F238E27FC236}">
                <a16:creationId xmlns:a16="http://schemas.microsoft.com/office/drawing/2014/main" id="{8809C3BF-02A6-9799-9C9A-A700AE393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253607"/>
              </p:ext>
            </p:extLst>
          </p:nvPr>
        </p:nvGraphicFramePr>
        <p:xfrm>
          <a:off x="2226222" y="1997839"/>
          <a:ext cx="823087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312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per cutouts of human heads in various colors around a paper cutout of a globe">
            <a:extLst>
              <a:ext uri="{FF2B5EF4-FFF2-40B4-BE49-F238E27FC236}">
                <a16:creationId xmlns:a16="http://schemas.microsoft.com/office/drawing/2014/main" id="{739FF65F-91F0-A3C9-340C-587FD36B1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609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50353-21FA-11E3-91BD-55B918AE0634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Overview of Presentation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EJ Office at CT DEEP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Connecticut Equity and Environmental Justice Advisory Council (CEEJAC)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1AD3C-61A6-08E5-2EED-B6C53918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975E168-5FB6-49BC-8577-8F0E5572D180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February 20, 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36CCD-F62B-7B3E-55D6-306109FE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Connecticut Department of Energy &amp; Environmental Protection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B699B-A43E-558C-77EA-823E79F0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C9AEEB4-21FB-4C74-9B86-40FAAC5DF90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698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C3D2-E746-3B2A-57CB-56EDE8CF4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Environmental Justice History</a:t>
            </a:r>
          </a:p>
        </p:txBody>
      </p:sp>
      <p:pic>
        <p:nvPicPr>
          <p:cNvPr id="8" name="Graphic 7" descr="A city block">
            <a:extLst>
              <a:ext uri="{FF2B5EF4-FFF2-40B4-BE49-F238E27FC236}">
                <a16:creationId xmlns:a16="http://schemas.microsoft.com/office/drawing/2014/main" id="{8128FF93-CF67-7B28-838D-E3D0D30B5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053445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 descr="History of Environmental Justice in Connecticut&#10;Environmental Equity Policy (1993)&#10;Conn. Gen. Stat. s 22a-20a (2009)&#10;Expanded Requirements">
            <a:extLst>
              <a:ext uri="{FF2B5EF4-FFF2-40B4-BE49-F238E27FC236}">
                <a16:creationId xmlns:a16="http://schemas.microsoft.com/office/drawing/2014/main" id="{E514AE73-6FE7-DC93-FF0F-B5D620475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468048"/>
              </p:ext>
            </p:extLst>
          </p:nvPr>
        </p:nvGraphicFramePr>
        <p:xfrm>
          <a:off x="743902" y="279421"/>
          <a:ext cx="10704195" cy="354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6FDAF-27A2-6C8C-74E8-11DB855D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764-EF40-4CFF-B2FF-5FDB3CAE39BD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024D5-933E-F28C-2C62-F563466F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BD9BF-65FB-8317-B40E-8E6FF00E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12BE-8848-91BF-E369-C9EF6540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98" y="1758594"/>
            <a:ext cx="5311019" cy="314828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What does this law do?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50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Defines Environmental Justice 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50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Defines facilities covered under the law (known as "Affecting Facilities")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50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Requires public participation as a part of the permitting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50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Provided for a Community Environmental Benefit Agreement (CEBA) if the town &amp; EJ community agrees</a:t>
            </a:r>
          </a:p>
          <a:p>
            <a:pPr>
              <a:buFont typeface="Courier New" panose="020B0602020104020603" pitchFamily="34" charset="0"/>
              <a:buChar char="o"/>
            </a:pPr>
            <a:endParaRPr lang="en-US" b="0" dirty="0">
              <a:solidFill>
                <a:schemeClr val="tx1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BB3C9-9DBD-11BF-DC7F-4D0602DC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B5390E-C652-D4D8-97F4-2B3740B5F0C3}"/>
              </a:ext>
            </a:extLst>
          </p:cNvPr>
          <p:cNvSpPr txBox="1"/>
          <p:nvPr/>
        </p:nvSpPr>
        <p:spPr>
          <a:xfrm>
            <a:off x="6412290" y="1769252"/>
            <a:ext cx="5311020" cy="2262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How can I be involved?</a:t>
            </a:r>
          </a:p>
          <a:p>
            <a:pPr lvl="0" rtl="0"/>
            <a:r>
              <a:rPr lang="en-US" sz="1650" dirty="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DEEP is starting the rulemaking process, which will require extensive stakeholder engagement involving regulated communities and EJ communities​</a:t>
            </a:r>
          </a:p>
          <a:p>
            <a:pPr lvl="0" rtl="0"/>
            <a:endParaRPr lang="en-US" sz="1650" dirty="0">
              <a:solidFill>
                <a:schemeClr val="tx1">
                  <a:lumMod val="50000"/>
                </a:schemeClr>
              </a:solidFill>
              <a:latin typeface="Aptos"/>
              <a:ea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50" dirty="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Informational and Listening Sessions 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(now - Mid 2024)​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ptos"/>
              <a:ea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50" dirty="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Stakeholder Meetings around regulatory concepts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ptos"/>
                <a:ea typeface="Arial"/>
                <a:cs typeface="Arial"/>
              </a:rPr>
              <a:t>(Late 2024 - beyond)​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E725AA-B39F-D977-1BBA-F1470C414553}"/>
              </a:ext>
            </a:extLst>
          </p:cNvPr>
          <p:cNvSpPr txBox="1"/>
          <p:nvPr/>
        </p:nvSpPr>
        <p:spPr>
          <a:xfrm>
            <a:off x="2821460" y="925214"/>
            <a:ext cx="65490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ptos" panose="020B0004020202020204" pitchFamily="34" charset="0"/>
                <a:ea typeface="+mn-lt"/>
                <a:cs typeface="+mn-lt"/>
              </a:rPr>
              <a:t>"Environmental Justice Law" (Public Act 23-202)</a:t>
            </a:r>
            <a:endParaRPr lang="en-US">
              <a:latin typeface="Aptos" panose="020B0004020202020204" pitchFamily="34" charset="0"/>
              <a:ea typeface="+mn-lt"/>
              <a:cs typeface="+mn-lt"/>
            </a:endParaRPr>
          </a:p>
          <a:p>
            <a:pPr algn="ctr"/>
            <a:r>
              <a:rPr lang="en-US" i="1">
                <a:latin typeface="Aptos" panose="020B0004020202020204" pitchFamily="34" charset="0"/>
                <a:ea typeface="+mn-lt"/>
                <a:cs typeface="+mn-lt"/>
              </a:rPr>
              <a:t>became law in 2009, expanded in 2023</a:t>
            </a:r>
            <a:endParaRPr lang="en-US" i="1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D41FD-F12A-31F1-8355-3FB9DA88402C}"/>
              </a:ext>
            </a:extLst>
          </p:cNvPr>
          <p:cNvSpPr txBox="1"/>
          <p:nvPr/>
        </p:nvSpPr>
        <p:spPr>
          <a:xfrm>
            <a:off x="1981201" y="4933066"/>
            <a:ext cx="823087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ptos"/>
              </a:rPr>
              <a:t>NEW effective Oct 1, 2023 </a:t>
            </a:r>
          </a:p>
          <a:p>
            <a:pPr marL="176213" indent="-174625" algn="ctr">
              <a:buFont typeface="Arial" panose="020B0604020202020204" pitchFamily="34" charset="0"/>
              <a:buChar char="•"/>
            </a:pPr>
            <a:r>
              <a:rPr lang="en-US">
                <a:latin typeface="Aptos"/>
              </a:rPr>
              <a:t>Expands requirements for public participation</a:t>
            </a:r>
          </a:p>
          <a:p>
            <a:pPr marL="176213" indent="-174625" algn="ctr">
              <a:buFont typeface="Arial" panose="020B0604020202020204" pitchFamily="34" charset="0"/>
              <a:buChar char="•"/>
            </a:pPr>
            <a:r>
              <a:rPr lang="en-US">
                <a:latin typeface="Aptos"/>
              </a:rPr>
              <a:t>Adds a new cumulative impacts analysis </a:t>
            </a:r>
          </a:p>
          <a:p>
            <a:pPr marL="1588" algn="ctr"/>
            <a:r>
              <a:rPr lang="en-US" sz="1200">
                <a:latin typeface="Aptos"/>
              </a:rPr>
              <a:t>(not in effect until regulations developed)</a:t>
            </a:r>
            <a:endParaRPr lang="en-US">
              <a:latin typeface="Apt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C0DBFA-B475-BFAF-5C41-D37017B195D1}"/>
              </a:ext>
            </a:extLst>
          </p:cNvPr>
          <p:cNvCxnSpPr>
            <a:cxnSpLocks/>
          </p:cNvCxnSpPr>
          <p:nvPr/>
        </p:nvCxnSpPr>
        <p:spPr>
          <a:xfrm>
            <a:off x="6096640" y="1823504"/>
            <a:ext cx="0" cy="2735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EB13C2-1581-9FA5-A9F3-86303E06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CA11-B9D9-4F75-9D9C-DF4CE3956AF4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36C810-5133-0ADD-E87E-DFD7D5C5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</p:spTree>
    <p:extLst>
      <p:ext uri="{BB962C8B-B14F-4D97-AF65-F5344CB8AC3E}">
        <p14:creationId xmlns:p14="http://schemas.microsoft.com/office/powerpoint/2010/main" val="168337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9BCD57D1-7B9C-32E7-EA32-E2407370583A}"/>
              </a:ext>
            </a:extLst>
          </p:cNvPr>
          <p:cNvSpPr/>
          <p:nvPr/>
        </p:nvSpPr>
        <p:spPr>
          <a:xfrm>
            <a:off x="419143" y="2427937"/>
            <a:ext cx="3608695" cy="1868377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Office of Legal Counsel</a:t>
            </a: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49B65FB-36AE-7C74-4C2C-A0967D9CFA4F}"/>
              </a:ext>
            </a:extLst>
          </p:cNvPr>
          <p:cNvSpPr/>
          <p:nvPr/>
        </p:nvSpPr>
        <p:spPr>
          <a:xfrm>
            <a:off x="300182" y="223704"/>
            <a:ext cx="11532427" cy="186837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Office of the Commissioner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Office of Legal, Planning &amp; Regulatory Affairs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3E122B40-95EB-8BBC-E180-34420E6B25F0}"/>
              </a:ext>
            </a:extLst>
          </p:cNvPr>
          <p:cNvSpPr/>
          <p:nvPr/>
        </p:nvSpPr>
        <p:spPr>
          <a:xfrm>
            <a:off x="8107671" y="2427936"/>
            <a:ext cx="3608695" cy="1868378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Office of Adjudications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91690393-7F63-D817-5669-34E78069763A}"/>
              </a:ext>
            </a:extLst>
          </p:cNvPr>
          <p:cNvSpPr/>
          <p:nvPr/>
        </p:nvSpPr>
        <p:spPr>
          <a:xfrm>
            <a:off x="419144" y="4525715"/>
            <a:ext cx="3608695" cy="192024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Office of Innovative Partnerships &amp; Planning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777AA8B3-FA9D-A6D5-83B1-FF953DA75E08}"/>
              </a:ext>
            </a:extLst>
          </p:cNvPr>
          <p:cNvSpPr/>
          <p:nvPr/>
        </p:nvSpPr>
        <p:spPr>
          <a:xfrm>
            <a:off x="8107672" y="4577579"/>
            <a:ext cx="3608695" cy="1868376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Office of Environmental Review &amp; Strategic Initiatives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37785C96-7429-B21B-F97C-2D3E3315DD27}"/>
              </a:ext>
            </a:extLst>
          </p:cNvPr>
          <p:cNvSpPr/>
          <p:nvPr/>
        </p:nvSpPr>
        <p:spPr>
          <a:xfrm>
            <a:off x="4263408" y="4525715"/>
            <a:ext cx="3608695" cy="192024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Office of Climate Planning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D038F351-CD3C-3382-2E05-BEAFEF34DA4B}"/>
              </a:ext>
            </a:extLst>
          </p:cNvPr>
          <p:cNvSpPr/>
          <p:nvPr/>
        </p:nvSpPr>
        <p:spPr>
          <a:xfrm>
            <a:off x="4263408" y="2427936"/>
            <a:ext cx="3608695" cy="1868378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Office of Equity and Environmental Justice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1D70042-8D83-A863-73F6-74AA27B5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6493-A6C4-4B4D-AC21-A808F09C6042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32E75C1-1F08-FEC7-16EA-DD977B8C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6A7F77-F567-C0C3-BA3A-7AACA6FB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F9457DB9-EC6E-8ABA-770B-2BD5A48E8715}"/>
              </a:ext>
            </a:extLst>
          </p:cNvPr>
          <p:cNvSpPr/>
          <p:nvPr/>
        </p:nvSpPr>
        <p:spPr>
          <a:xfrm>
            <a:off x="279401" y="1559255"/>
            <a:ext cx="3746688" cy="203010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Community Engagement &amp; Outreach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D65DBB89-6668-4D37-7719-8CFC2B4AA7CC}"/>
              </a:ext>
            </a:extLst>
          </p:cNvPr>
          <p:cNvSpPr/>
          <p:nvPr/>
        </p:nvSpPr>
        <p:spPr>
          <a:xfrm>
            <a:off x="4454194" y="1559255"/>
            <a:ext cx="3474681" cy="203010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Permitting &amp; Public Participation Plans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FDC5C4C1-DFF5-34AE-B2A7-D2F917C0765B}"/>
              </a:ext>
            </a:extLst>
          </p:cNvPr>
          <p:cNvSpPr/>
          <p:nvPr/>
        </p:nvSpPr>
        <p:spPr>
          <a:xfrm>
            <a:off x="8356980" y="1559255"/>
            <a:ext cx="3474681" cy="2030105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Diversity, Equity, and Inclusion</a:t>
            </a:r>
          </a:p>
        </p:txBody>
      </p:sp>
      <p:pic>
        <p:nvPicPr>
          <p:cNvPr id="6" name="Graphic 5" descr="Bucket and shovel outline">
            <a:extLst>
              <a:ext uri="{FF2B5EF4-FFF2-40B4-BE49-F238E27FC236}">
                <a16:creationId xmlns:a16="http://schemas.microsoft.com/office/drawing/2014/main" id="{9A766C61-EFD6-7F89-1781-C66F69A26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7166" y="2767650"/>
            <a:ext cx="821709" cy="821709"/>
          </a:xfrm>
          <a:prstGeom prst="rect">
            <a:avLst/>
          </a:prstGeom>
        </p:spPr>
      </p:pic>
      <p:pic>
        <p:nvPicPr>
          <p:cNvPr id="8" name="Graphic 7" descr="Bucket and shovel outline">
            <a:extLst>
              <a:ext uri="{FF2B5EF4-FFF2-40B4-BE49-F238E27FC236}">
                <a16:creationId xmlns:a16="http://schemas.microsoft.com/office/drawing/2014/main" id="{97029FC0-BF51-84F0-E02F-40C3473CF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9952" y="2767649"/>
            <a:ext cx="821709" cy="821709"/>
          </a:xfrm>
          <a:prstGeom prst="rect">
            <a:avLst/>
          </a:prstGeom>
        </p:spPr>
      </p:pic>
      <p:pic>
        <p:nvPicPr>
          <p:cNvPr id="9" name="Graphic 8" descr="Bucket and shovel outline">
            <a:extLst>
              <a:ext uri="{FF2B5EF4-FFF2-40B4-BE49-F238E27FC236}">
                <a16:creationId xmlns:a16="http://schemas.microsoft.com/office/drawing/2014/main" id="{889B8B36-9E1E-CE1B-692A-54D3F3C8D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4380" y="2767651"/>
            <a:ext cx="821709" cy="8217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D731BB-E36B-ACD7-7297-A1F6B4C0F3FF}"/>
              </a:ext>
            </a:extLst>
          </p:cNvPr>
          <p:cNvSpPr txBox="1"/>
          <p:nvPr/>
        </p:nvSpPr>
        <p:spPr>
          <a:xfrm>
            <a:off x="586854" y="3903259"/>
            <a:ext cx="3302759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Connecticut Equity and Environmental Justice Advisory Council (CEEJAC)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Tribal Affairs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Justice40 Initiatives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6F225-CEFB-0DCF-9506-8915A22ECC61}"/>
              </a:ext>
            </a:extLst>
          </p:cNvPr>
          <p:cNvSpPr txBox="1"/>
          <p:nvPr/>
        </p:nvSpPr>
        <p:spPr>
          <a:xfrm>
            <a:off x="4557878" y="3903259"/>
            <a:ext cx="3302759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EJ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Public Participation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Environmental Benefits Agreement (CEBA)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F866E-A1E5-6258-4BC1-1B9355C50A3B}"/>
              </a:ext>
            </a:extLst>
          </p:cNvPr>
          <p:cNvSpPr txBox="1"/>
          <p:nvPr/>
        </p:nvSpPr>
        <p:spPr>
          <a:xfrm>
            <a:off x="8528902" y="3903259"/>
            <a:ext cx="3302759" cy="20313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Equity initiatives (external)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English Proficiency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Inclusion initiatives (internal)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Employee Resource Groups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E7A3C6-A1C6-78FE-C332-75B03F84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97E7-4A09-484E-A4CD-0EA5DEC0274B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5FCC160-E4A8-57DE-FBD0-6814FB79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FBEF9EB-29E4-34CE-88A2-CE6668BA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3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4A757F-1256-1373-8ABE-0C2DBD69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95" y="487861"/>
            <a:ext cx="10468666" cy="5888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A9977-A87C-7DA9-73D7-1FE9C45FBA35}"/>
              </a:ext>
            </a:extLst>
          </p:cNvPr>
          <p:cNvSpPr txBox="1"/>
          <p:nvPr/>
        </p:nvSpPr>
        <p:spPr>
          <a:xfrm>
            <a:off x="4722125" y="4353636"/>
            <a:ext cx="275684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Overview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70E542-04BC-2B80-21A3-39CB2FAC0520}"/>
              </a:ext>
            </a:extLst>
          </p:cNvPr>
          <p:cNvSpPr txBox="1"/>
          <p:nvPr/>
        </p:nvSpPr>
        <p:spPr>
          <a:xfrm>
            <a:off x="304800" y="1490811"/>
            <a:ext cx="11887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Connecticut Equity and Environmental Justice Advisory Council (CEEJAC)</a:t>
            </a:r>
          </a:p>
          <a:p>
            <a:pPr algn="ctr">
              <a:defRPr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Governor Lamont’s Executive Order 21-3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3ABD6C-BDFF-F83F-9B78-B73D22E5E55B}"/>
              </a:ext>
            </a:extLst>
          </p:cNvPr>
          <p:cNvSpPr txBox="1"/>
          <p:nvPr/>
        </p:nvSpPr>
        <p:spPr>
          <a:xfrm>
            <a:off x="9008661" y="2835889"/>
            <a:ext cx="2884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Strengthen partnerships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with agencies, states, tribes, community leaders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105938-4DA6-3584-39FD-5C0E0F0CB6D6}"/>
              </a:ext>
            </a:extLst>
          </p:cNvPr>
          <p:cNvSpPr txBox="1"/>
          <p:nvPr/>
        </p:nvSpPr>
        <p:spPr>
          <a:xfrm>
            <a:off x="6164970" y="2798831"/>
            <a:ext cx="274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Provide mechanisms for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EJ communities to meaningfully participate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 decisions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4C35B-A6F6-364B-3356-D7118D4D9CC9}"/>
              </a:ext>
            </a:extLst>
          </p:cNvPr>
          <p:cNvSpPr txBox="1"/>
          <p:nvPr/>
        </p:nvSpPr>
        <p:spPr>
          <a:xfrm>
            <a:off x="3321279" y="2767771"/>
            <a:ext cx="274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Integrate EJ considerations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into DEEP’s programs, policies, activities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87FF73-8198-5EC7-8F24-FBC217F7CD9C}"/>
              </a:ext>
            </a:extLst>
          </p:cNvPr>
          <p:cNvSpPr txBox="1"/>
          <p:nvPr/>
        </p:nvSpPr>
        <p:spPr>
          <a:xfrm>
            <a:off x="477588" y="2835889"/>
            <a:ext cx="274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Develop a model plan for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community engagement and stakeholder outreach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9AC82C-7EA9-D871-15BA-7FA8A9417765}"/>
              </a:ext>
            </a:extLst>
          </p:cNvPr>
          <p:cNvGrpSpPr/>
          <p:nvPr/>
        </p:nvGrpSpPr>
        <p:grpSpPr>
          <a:xfrm>
            <a:off x="1147910" y="4113666"/>
            <a:ext cx="1371600" cy="1371600"/>
            <a:chOff x="1149740" y="3210550"/>
            <a:chExt cx="1371600" cy="13716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CA3259-7AC4-AD02-7F10-3AE72AB8F9C3}"/>
                </a:ext>
              </a:extLst>
            </p:cNvPr>
            <p:cNvSpPr/>
            <p:nvPr/>
          </p:nvSpPr>
          <p:spPr>
            <a:xfrm>
              <a:off x="1149740" y="3210550"/>
              <a:ext cx="1371600" cy="1371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4AC0B397-EBDE-C437-EDF4-AD79F4FB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702" y="3325954"/>
              <a:ext cx="1188720" cy="118872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7B72FE-2B46-2799-C885-0E82350FA3AD}"/>
              </a:ext>
            </a:extLst>
          </p:cNvPr>
          <p:cNvGrpSpPr/>
          <p:nvPr/>
        </p:nvGrpSpPr>
        <p:grpSpPr>
          <a:xfrm>
            <a:off x="4007079" y="4113666"/>
            <a:ext cx="1371600" cy="1371600"/>
            <a:chOff x="3993431" y="3210550"/>
            <a:chExt cx="1371600" cy="1371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A5EDC0-F9B9-2FEA-4CA5-62CE4EC9DF38}"/>
                </a:ext>
              </a:extLst>
            </p:cNvPr>
            <p:cNvSpPr/>
            <p:nvPr/>
          </p:nvSpPr>
          <p:spPr>
            <a:xfrm>
              <a:off x="3993431" y="3210550"/>
              <a:ext cx="1371600" cy="137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288E19E2-EDF8-A09F-D8C5-706D9F424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698" y="3290489"/>
              <a:ext cx="1188720" cy="118872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E4759F-70D2-8E35-4F0A-EF194491217F}"/>
              </a:ext>
            </a:extLst>
          </p:cNvPr>
          <p:cNvGrpSpPr/>
          <p:nvPr/>
        </p:nvGrpSpPr>
        <p:grpSpPr>
          <a:xfrm>
            <a:off x="9725417" y="4137630"/>
            <a:ext cx="1371600" cy="1371600"/>
            <a:chOff x="9670660" y="3210550"/>
            <a:chExt cx="1371600" cy="1371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5198C7-D4D7-FA81-67C2-CBF899ACFBFB}"/>
                </a:ext>
              </a:extLst>
            </p:cNvPr>
            <p:cNvSpPr/>
            <p:nvPr/>
          </p:nvSpPr>
          <p:spPr>
            <a:xfrm>
              <a:off x="9670660" y="3210550"/>
              <a:ext cx="1371600" cy="137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07C86EE7-F929-5D86-AA61-3DEE86A2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203" y="3351491"/>
              <a:ext cx="1188720" cy="11887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0F365E-59C5-2A26-D6EC-90525587998A}"/>
              </a:ext>
            </a:extLst>
          </p:cNvPr>
          <p:cNvGrpSpPr/>
          <p:nvPr/>
        </p:nvGrpSpPr>
        <p:grpSpPr>
          <a:xfrm>
            <a:off x="6866248" y="4137630"/>
            <a:ext cx="1371600" cy="1371600"/>
            <a:chOff x="6837122" y="3223447"/>
            <a:chExt cx="1371600" cy="13716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FAD5DD-B0AF-CA34-A3A0-128BF4E36DC0}"/>
                </a:ext>
              </a:extLst>
            </p:cNvPr>
            <p:cNvSpPr/>
            <p:nvPr/>
          </p:nvSpPr>
          <p:spPr>
            <a:xfrm>
              <a:off x="6837122" y="3223447"/>
              <a:ext cx="1371600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60074AA6-E595-2895-0D2C-03E6AC216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338" y="3390335"/>
              <a:ext cx="1005840" cy="100584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AEC7-9021-BF8A-4B53-E9014A27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1C57-66F5-4D68-8EFC-61ED4D1799DD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C0D6BF0-D7D7-1147-F654-8E0BD09C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282697-5E3F-D282-AC7A-A2B888D6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2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1C7CE-699B-0728-990A-C71A7A35A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ED1E65C-4A87-B693-A402-0A91DBC7BA7A}"/>
              </a:ext>
            </a:extLst>
          </p:cNvPr>
          <p:cNvSpPr/>
          <p:nvPr/>
        </p:nvSpPr>
        <p:spPr>
          <a:xfrm>
            <a:off x="663648" y="4284504"/>
            <a:ext cx="3374952" cy="20718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EEEF20-FF70-C2F1-A942-4C2ACC0C1AFF}"/>
              </a:ext>
            </a:extLst>
          </p:cNvPr>
          <p:cNvSpPr/>
          <p:nvPr/>
        </p:nvSpPr>
        <p:spPr>
          <a:xfrm>
            <a:off x="670389" y="2012694"/>
            <a:ext cx="3368211" cy="20718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7EA0E9-98B5-D8A8-EC37-6E9F4FFC43E9}"/>
              </a:ext>
            </a:extLst>
          </p:cNvPr>
          <p:cNvSpPr/>
          <p:nvPr/>
        </p:nvSpPr>
        <p:spPr>
          <a:xfrm>
            <a:off x="4449931" y="2671454"/>
            <a:ext cx="7368016" cy="3579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C1D01-EF50-5FD3-ADC9-E0D5D18EE4AE}"/>
              </a:ext>
            </a:extLst>
          </p:cNvPr>
          <p:cNvSpPr/>
          <p:nvPr/>
        </p:nvSpPr>
        <p:spPr>
          <a:xfrm>
            <a:off x="4449931" y="322156"/>
            <a:ext cx="7368016" cy="20718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5EED554C-5E67-F6AE-0E17-8F73E6C8EF02}"/>
              </a:ext>
            </a:extLst>
          </p:cNvPr>
          <p:cNvSpPr/>
          <p:nvPr/>
        </p:nvSpPr>
        <p:spPr>
          <a:xfrm>
            <a:off x="4630882" y="606994"/>
            <a:ext cx="3122536" cy="1556243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(3) Representatives from EJ Communities</a:t>
            </a: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008F9F08-09FE-00A8-8F00-5E7668CC3C9D}"/>
              </a:ext>
            </a:extLst>
          </p:cNvPr>
          <p:cNvSpPr/>
          <p:nvPr/>
        </p:nvSpPr>
        <p:spPr>
          <a:xfrm>
            <a:off x="786618" y="317713"/>
            <a:ext cx="3122537" cy="155624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(Co-)Chairs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Commissioner + 1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728CCA4-5401-4B6E-0C3B-A16EE8683984}"/>
              </a:ext>
            </a:extLst>
          </p:cNvPr>
          <p:cNvSpPr/>
          <p:nvPr/>
        </p:nvSpPr>
        <p:spPr>
          <a:xfrm>
            <a:off x="786619" y="2284405"/>
            <a:ext cx="3122536" cy="1556244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(2) Representatives of large and small business and industry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D1BA7098-CD4D-A6F0-1501-53464DC3997C}"/>
              </a:ext>
            </a:extLst>
          </p:cNvPr>
          <p:cNvSpPr/>
          <p:nvPr/>
        </p:nvSpPr>
        <p:spPr>
          <a:xfrm>
            <a:off x="786619" y="4561982"/>
            <a:ext cx="3122536" cy="1599442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(2) Representatives from municipalities or regional council of govt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C384EA93-6C94-F3B5-FB23-1C59F1032163}"/>
              </a:ext>
            </a:extLst>
          </p:cNvPr>
          <p:cNvSpPr/>
          <p:nvPr/>
        </p:nvSpPr>
        <p:spPr>
          <a:xfrm>
            <a:off x="8475148" y="4613251"/>
            <a:ext cx="3122536" cy="1556242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(1) Department of Economic and Community Development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33FBA3D8-757D-816A-C857-B2EDB3BC1F5C}"/>
              </a:ext>
            </a:extLst>
          </p:cNvPr>
          <p:cNvSpPr/>
          <p:nvPr/>
        </p:nvSpPr>
        <p:spPr>
          <a:xfrm>
            <a:off x="4630884" y="4570051"/>
            <a:ext cx="3122536" cy="1599442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(1) Department of Public Health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442BC69D-7F2C-8C5A-B0E6-F2503CABDCB6}"/>
              </a:ext>
            </a:extLst>
          </p:cNvPr>
          <p:cNvSpPr/>
          <p:nvPr/>
        </p:nvSpPr>
        <p:spPr>
          <a:xfrm>
            <a:off x="8531639" y="633442"/>
            <a:ext cx="3122536" cy="1556244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(3) Representatives from CT-based environmental advocacy orgs</a:t>
            </a: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B944542B-8A04-DD8E-8E58-82760167A5CC}"/>
              </a:ext>
            </a:extLst>
          </p:cNvPr>
          <p:cNvSpPr/>
          <p:nvPr/>
        </p:nvSpPr>
        <p:spPr>
          <a:xfrm>
            <a:off x="8475148" y="2906838"/>
            <a:ext cx="3122536" cy="1556244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(1) Department of Housing</a:t>
            </a: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2C51D58-3113-9248-AFC6-DA4BD307FB85}"/>
              </a:ext>
            </a:extLst>
          </p:cNvPr>
          <p:cNvSpPr/>
          <p:nvPr/>
        </p:nvSpPr>
        <p:spPr>
          <a:xfrm>
            <a:off x="4630882" y="2839963"/>
            <a:ext cx="3122536" cy="1556244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(1) Department of Transportation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F891250-6680-CACE-463C-8AF6822F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5C5C-EDF7-49B3-9369-17834F36D5FA}" type="datetime4">
              <a:rPr lang="en-US" smtClean="0"/>
              <a:t>February 20, 2024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481B727-7E4B-2C65-6CEF-82DC66B8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Connecticut Department of Energy &amp; Environmental Protection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3501201-ED25-F046-FC6E-82E44FDC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EEB4-21FB-4C74-9B86-40FAAC5DF9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6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743</Words>
  <Application>Microsoft Office PowerPoint</Application>
  <PresentationFormat>Widescreen</PresentationFormat>
  <Paragraphs>143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Courier New</vt:lpstr>
      <vt:lpstr>Tahoma</vt:lpstr>
      <vt:lpstr>Wingdings</vt:lpstr>
      <vt:lpstr>Office Theme</vt:lpstr>
      <vt:lpstr>PowerPoint Presentation</vt:lpstr>
      <vt:lpstr>PowerPoint Presentation</vt:lpstr>
      <vt:lpstr>Environmental Justice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 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Huang, Sarah</dc:creator>
  <cp:lastModifiedBy>Huang, Sarah</cp:lastModifiedBy>
  <cp:revision>1</cp:revision>
  <dcterms:created xsi:type="dcterms:W3CDTF">2024-02-20T16:00:20Z</dcterms:created>
  <dcterms:modified xsi:type="dcterms:W3CDTF">2024-02-20T17:56:06Z</dcterms:modified>
</cp:coreProperties>
</file>