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98" r:id="rId1"/>
  </p:sldMasterIdLst>
  <p:notesMasterIdLst>
    <p:notesMasterId r:id="rId22"/>
  </p:notesMasterIdLst>
  <p:handoutMasterIdLst>
    <p:handoutMasterId r:id="rId23"/>
  </p:handoutMasterIdLst>
  <p:sldIdLst>
    <p:sldId id="514" r:id="rId2"/>
    <p:sldId id="528" r:id="rId3"/>
    <p:sldId id="529" r:id="rId4"/>
    <p:sldId id="495" r:id="rId5"/>
    <p:sldId id="434" r:id="rId6"/>
    <p:sldId id="512" r:id="rId7"/>
    <p:sldId id="369" r:id="rId8"/>
    <p:sldId id="494" r:id="rId9"/>
    <p:sldId id="496" r:id="rId10"/>
    <p:sldId id="499" r:id="rId11"/>
    <p:sldId id="500" r:id="rId12"/>
    <p:sldId id="536" r:id="rId13"/>
    <p:sldId id="501" r:id="rId14"/>
    <p:sldId id="509" r:id="rId15"/>
    <p:sldId id="530" r:id="rId16"/>
    <p:sldId id="531" r:id="rId17"/>
    <p:sldId id="533" r:id="rId18"/>
    <p:sldId id="534" r:id="rId19"/>
    <p:sldId id="535" r:id="rId20"/>
    <p:sldId id="513" r:id="rId21"/>
  </p:sldIdLst>
  <p:sldSz cx="9144000" cy="6858000" type="screen4x3"/>
  <p:notesSz cx="7102475" cy="93884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Default Section" id="{7C7F193F-BDA8-40D2-8A1A-FF8F4F9BDF01}">
          <p14:sldIdLst>
            <p14:sldId id="514"/>
            <p14:sldId id="528"/>
            <p14:sldId id="529"/>
            <p14:sldId id="495"/>
            <p14:sldId id="434"/>
            <p14:sldId id="512"/>
            <p14:sldId id="369"/>
            <p14:sldId id="494"/>
            <p14:sldId id="496"/>
            <p14:sldId id="499"/>
            <p14:sldId id="500"/>
            <p14:sldId id="536"/>
            <p14:sldId id="501"/>
            <p14:sldId id="509"/>
            <p14:sldId id="530"/>
            <p14:sldId id="531"/>
            <p14:sldId id="533"/>
            <p14:sldId id="534"/>
            <p14:sldId id="535"/>
            <p14:sldId id="51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CC00"/>
    <a:srgbClr val="FFFF99"/>
    <a:srgbClr val="FFCC66"/>
    <a:srgbClr val="9999FF"/>
    <a:srgbClr val="CCECFF"/>
    <a:srgbClr val="94C7CC"/>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62" autoAdjust="0"/>
    <p:restoredTop sz="86640" autoAdjust="0"/>
  </p:normalViewPr>
  <p:slideViewPr>
    <p:cSldViewPr>
      <p:cViewPr varScale="1">
        <p:scale>
          <a:sx n="54" d="100"/>
          <a:sy n="54" d="100"/>
        </p:scale>
        <p:origin x="56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2684" y="28"/>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D4AD4D1-3A61-4DAD-928B-9B25FCF5C0C0}"/>
              </a:ext>
            </a:extLst>
          </p:cNvPr>
          <p:cNvSpPr>
            <a:spLocks noGrp="1"/>
          </p:cNvSpPr>
          <p:nvPr>
            <p:ph type="sldNum" sz="quarter" idx="3"/>
          </p:nvPr>
        </p:nvSpPr>
        <p:spPr>
          <a:xfrm>
            <a:off x="4022485" y="8917127"/>
            <a:ext cx="3078383" cy="469745"/>
          </a:xfrm>
          <a:prstGeom prst="rect">
            <a:avLst/>
          </a:prstGeom>
        </p:spPr>
        <p:txBody>
          <a:bodyPr vert="horz" wrap="square" lIns="92437" tIns="46218" rIns="92437" bIns="46218" numCol="1" anchor="b" anchorCtr="0" compatLnSpc="1">
            <a:prstTxWarp prst="textNoShape">
              <a:avLst/>
            </a:prstTxWarp>
          </a:bodyPr>
          <a:lstStyle>
            <a:lvl1pPr algn="r" eaLnBrk="1" hangingPunct="1">
              <a:defRPr sz="1200"/>
            </a:lvl1pPr>
          </a:lstStyle>
          <a:p>
            <a:fld id="{4070080F-89E7-46A1-8A49-DE49F5218C04}" type="slidenum">
              <a:rPr lang="en-US" altLang="en-US"/>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3C01C4A-078B-4032-BC10-91862E157EBF}"/>
              </a:ext>
            </a:extLst>
          </p:cNvPr>
          <p:cNvSpPr>
            <a:spLocks noGrp="1"/>
          </p:cNvSpPr>
          <p:nvPr>
            <p:ph type="hdr" sz="quarter"/>
          </p:nvPr>
        </p:nvSpPr>
        <p:spPr>
          <a:xfrm>
            <a:off x="0" y="0"/>
            <a:ext cx="3078383" cy="469745"/>
          </a:xfrm>
          <a:prstGeom prst="rect">
            <a:avLst/>
          </a:prstGeom>
        </p:spPr>
        <p:txBody>
          <a:bodyPr vert="horz" lIns="94193" tIns="47098" rIns="94193" bIns="47098" rtlCol="0"/>
          <a:lstStyle>
            <a:lvl1pPr algn="l" eaLnBrk="1" hangingPunct="1">
              <a:defRPr sz="1200">
                <a:latin typeface="Arial" charset="0"/>
                <a:cs typeface="Arial" charset="0"/>
              </a:defRPr>
            </a:lvl1pPr>
          </a:lstStyle>
          <a:p>
            <a:pPr>
              <a:defRPr/>
            </a:pPr>
            <a:endParaRPr lang="en-US" dirty="0"/>
          </a:p>
        </p:txBody>
      </p:sp>
      <p:sp>
        <p:nvSpPr>
          <p:cNvPr id="3" name="Date Placeholder 2">
            <a:extLst>
              <a:ext uri="{FF2B5EF4-FFF2-40B4-BE49-F238E27FC236}">
                <a16:creationId xmlns:a16="http://schemas.microsoft.com/office/drawing/2014/main" id="{24301B1E-3967-4BB9-9C9F-5DACC632D33A}"/>
              </a:ext>
            </a:extLst>
          </p:cNvPr>
          <p:cNvSpPr>
            <a:spLocks noGrp="1"/>
          </p:cNvSpPr>
          <p:nvPr>
            <p:ph type="dt" idx="1"/>
          </p:nvPr>
        </p:nvSpPr>
        <p:spPr>
          <a:xfrm>
            <a:off x="4022485" y="0"/>
            <a:ext cx="3078383" cy="469745"/>
          </a:xfrm>
          <a:prstGeom prst="rect">
            <a:avLst/>
          </a:prstGeom>
        </p:spPr>
        <p:txBody>
          <a:bodyPr vert="horz" lIns="94193" tIns="47098" rIns="94193" bIns="47098" rtlCol="0"/>
          <a:lstStyle>
            <a:lvl1pPr algn="r" eaLnBrk="1" hangingPunct="1">
              <a:defRPr sz="1200">
                <a:latin typeface="Arial" charset="0"/>
                <a:cs typeface="Arial" charset="0"/>
              </a:defRPr>
            </a:lvl1pPr>
          </a:lstStyle>
          <a:p>
            <a:pPr>
              <a:defRPr/>
            </a:pPr>
            <a:fld id="{19ECE116-51A7-45A8-A1E2-F7C9524C66C0}" type="datetimeFigureOut">
              <a:rPr lang="en-US"/>
              <a:pPr>
                <a:defRPr/>
              </a:pPr>
              <a:t>12/14/2023</a:t>
            </a:fld>
            <a:endParaRPr lang="en-US" dirty="0"/>
          </a:p>
        </p:txBody>
      </p:sp>
      <p:sp>
        <p:nvSpPr>
          <p:cNvPr id="4" name="Slide Image Placeholder 3">
            <a:extLst>
              <a:ext uri="{FF2B5EF4-FFF2-40B4-BE49-F238E27FC236}">
                <a16:creationId xmlns:a16="http://schemas.microsoft.com/office/drawing/2014/main" id="{F1C0876F-3D74-48A7-90F3-82EE1D4FB79E}"/>
              </a:ext>
            </a:extLst>
          </p:cNvPr>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193" tIns="47098" rIns="94193" bIns="47098" rtlCol="0" anchor="ctr"/>
          <a:lstStyle/>
          <a:p>
            <a:pPr lvl="0"/>
            <a:endParaRPr lang="en-US" noProof="0" dirty="0"/>
          </a:p>
        </p:txBody>
      </p:sp>
      <p:sp>
        <p:nvSpPr>
          <p:cNvPr id="5" name="Notes Placeholder 4">
            <a:extLst>
              <a:ext uri="{FF2B5EF4-FFF2-40B4-BE49-F238E27FC236}">
                <a16:creationId xmlns:a16="http://schemas.microsoft.com/office/drawing/2014/main" id="{B9FCFDD9-C93A-443A-B68D-2EABA47D445C}"/>
              </a:ext>
            </a:extLst>
          </p:cNvPr>
          <p:cNvSpPr>
            <a:spLocks noGrp="1"/>
          </p:cNvSpPr>
          <p:nvPr>
            <p:ph type="body" sz="quarter" idx="3"/>
          </p:nvPr>
        </p:nvSpPr>
        <p:spPr>
          <a:xfrm>
            <a:off x="710891" y="4460167"/>
            <a:ext cx="5680693" cy="4224494"/>
          </a:xfrm>
          <a:prstGeom prst="rect">
            <a:avLst/>
          </a:prstGeom>
        </p:spPr>
        <p:txBody>
          <a:bodyPr vert="horz" lIns="94193" tIns="47098" rIns="94193" bIns="4709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937514B-ADC4-47AA-8AC7-0F4B524ACEC9}"/>
              </a:ext>
            </a:extLst>
          </p:cNvPr>
          <p:cNvSpPr>
            <a:spLocks noGrp="1"/>
          </p:cNvSpPr>
          <p:nvPr>
            <p:ph type="ftr" sz="quarter" idx="4"/>
          </p:nvPr>
        </p:nvSpPr>
        <p:spPr>
          <a:xfrm>
            <a:off x="0" y="8917127"/>
            <a:ext cx="3078383" cy="469745"/>
          </a:xfrm>
          <a:prstGeom prst="rect">
            <a:avLst/>
          </a:prstGeom>
        </p:spPr>
        <p:txBody>
          <a:bodyPr vert="horz" lIns="94193" tIns="47098" rIns="94193" bIns="47098" rtlCol="0" anchor="b"/>
          <a:lstStyle>
            <a:lvl1pPr algn="l" eaLnBrk="1" hangingPunct="1">
              <a:defRPr sz="1200">
                <a:latin typeface="Arial" charset="0"/>
                <a:cs typeface="Arial" charset="0"/>
              </a:defRPr>
            </a:lvl1pPr>
          </a:lstStyle>
          <a:p>
            <a:pPr>
              <a:defRPr/>
            </a:pPr>
            <a:endParaRPr lang="en-US" dirty="0"/>
          </a:p>
        </p:txBody>
      </p:sp>
      <p:sp>
        <p:nvSpPr>
          <p:cNvPr id="7" name="Slide Number Placeholder 6">
            <a:extLst>
              <a:ext uri="{FF2B5EF4-FFF2-40B4-BE49-F238E27FC236}">
                <a16:creationId xmlns:a16="http://schemas.microsoft.com/office/drawing/2014/main" id="{9846058D-55CD-4807-8BD1-FF9A6C1DADB8}"/>
              </a:ext>
            </a:extLst>
          </p:cNvPr>
          <p:cNvSpPr>
            <a:spLocks noGrp="1"/>
          </p:cNvSpPr>
          <p:nvPr>
            <p:ph type="sldNum" sz="quarter" idx="5"/>
          </p:nvPr>
        </p:nvSpPr>
        <p:spPr>
          <a:xfrm>
            <a:off x="4022485" y="8917127"/>
            <a:ext cx="3078383" cy="469745"/>
          </a:xfrm>
          <a:prstGeom prst="rect">
            <a:avLst/>
          </a:prstGeom>
        </p:spPr>
        <p:txBody>
          <a:bodyPr vert="horz" wrap="square" lIns="94193" tIns="47098" rIns="94193" bIns="47098" numCol="1" anchor="b" anchorCtr="0" compatLnSpc="1">
            <a:prstTxWarp prst="textNoShape">
              <a:avLst/>
            </a:prstTxWarp>
          </a:bodyPr>
          <a:lstStyle>
            <a:lvl1pPr algn="r" eaLnBrk="1" hangingPunct="1">
              <a:defRPr sz="1200"/>
            </a:lvl1pPr>
          </a:lstStyle>
          <a:p>
            <a:fld id="{2EC105CD-0478-4034-B75F-34BB54AA7915}" type="slidenum">
              <a:rPr lang="en-US" altLang="en-US"/>
              <a:pPr/>
              <a:t>‹#›</a:t>
            </a:fld>
            <a:endParaRPr lang="en-US" altLang="en-US"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C105CD-0478-4034-B75F-34BB54AA7915}" type="slidenum">
              <a:rPr lang="en-US" altLang="en-US"/>
              <a:pPr/>
              <a:t>1</a:t>
            </a:fld>
            <a:endParaRPr lang="en-US" altLang="en-US" dirty="0"/>
          </a:p>
        </p:txBody>
      </p:sp>
    </p:spTree>
    <p:extLst>
      <p:ext uri="{BB962C8B-B14F-4D97-AF65-F5344CB8AC3E}">
        <p14:creationId xmlns:p14="http://schemas.microsoft.com/office/powerpoint/2010/main" val="1631146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C105CD-0478-4034-B75F-34BB54AA7915}" type="slidenum">
              <a:rPr lang="en-US" altLang="en-US" smtClean="0"/>
              <a:pPr/>
              <a:t>12</a:t>
            </a:fld>
            <a:endParaRPr lang="en-US" altLang="en-US" dirty="0"/>
          </a:p>
        </p:txBody>
      </p:sp>
    </p:spTree>
    <p:extLst>
      <p:ext uri="{BB962C8B-B14F-4D97-AF65-F5344CB8AC3E}">
        <p14:creationId xmlns:p14="http://schemas.microsoft.com/office/powerpoint/2010/main" val="2232631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C105CD-0478-4034-B75F-34BB54AA7915}" type="slidenum">
              <a:rPr lang="en-US" altLang="en-US" smtClean="0"/>
              <a:pPr/>
              <a:t>13</a:t>
            </a:fld>
            <a:endParaRPr lang="en-US" altLang="en-US" dirty="0"/>
          </a:p>
        </p:txBody>
      </p:sp>
    </p:spTree>
    <p:extLst>
      <p:ext uri="{BB962C8B-B14F-4D97-AF65-F5344CB8AC3E}">
        <p14:creationId xmlns:p14="http://schemas.microsoft.com/office/powerpoint/2010/main" val="3360792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C105CD-0478-4034-B75F-34BB54AA7915}" type="slidenum">
              <a:rPr lang="en-US" altLang="en-US" smtClean="0"/>
              <a:pPr/>
              <a:t>14</a:t>
            </a:fld>
            <a:endParaRPr lang="en-US" altLang="en-US" dirty="0"/>
          </a:p>
        </p:txBody>
      </p:sp>
    </p:spTree>
    <p:extLst>
      <p:ext uri="{BB962C8B-B14F-4D97-AF65-F5344CB8AC3E}">
        <p14:creationId xmlns:p14="http://schemas.microsoft.com/office/powerpoint/2010/main" val="504455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C105CD-0478-4034-B75F-34BB54AA7915}" type="slidenum">
              <a:rPr lang="en-US" altLang="en-US" smtClean="0"/>
              <a:pPr/>
              <a:t>15</a:t>
            </a:fld>
            <a:endParaRPr lang="en-US" altLang="en-US" dirty="0"/>
          </a:p>
        </p:txBody>
      </p:sp>
    </p:spTree>
    <p:extLst>
      <p:ext uri="{BB962C8B-B14F-4D97-AF65-F5344CB8AC3E}">
        <p14:creationId xmlns:p14="http://schemas.microsoft.com/office/powerpoint/2010/main" val="873680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C105CD-0478-4034-B75F-34BB54AA7915}" type="slidenum">
              <a:rPr lang="en-US" altLang="en-US" smtClean="0"/>
              <a:pPr/>
              <a:t>16</a:t>
            </a:fld>
            <a:endParaRPr lang="en-US" altLang="en-US" dirty="0"/>
          </a:p>
        </p:txBody>
      </p:sp>
    </p:spTree>
    <p:extLst>
      <p:ext uri="{BB962C8B-B14F-4D97-AF65-F5344CB8AC3E}">
        <p14:creationId xmlns:p14="http://schemas.microsoft.com/office/powerpoint/2010/main" val="3479863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C105CD-0478-4034-B75F-34BB54AA7915}" type="slidenum">
              <a:rPr lang="en-US" altLang="en-US" smtClean="0"/>
              <a:pPr/>
              <a:t>17</a:t>
            </a:fld>
            <a:endParaRPr lang="en-US" altLang="en-US" dirty="0"/>
          </a:p>
        </p:txBody>
      </p:sp>
    </p:spTree>
    <p:extLst>
      <p:ext uri="{BB962C8B-B14F-4D97-AF65-F5344CB8AC3E}">
        <p14:creationId xmlns:p14="http://schemas.microsoft.com/office/powerpoint/2010/main" val="1399821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C105CD-0478-4034-B75F-34BB54AA7915}" type="slidenum">
              <a:rPr lang="en-US" altLang="en-US" smtClean="0"/>
              <a:pPr/>
              <a:t>18</a:t>
            </a:fld>
            <a:endParaRPr lang="en-US" altLang="en-US" dirty="0"/>
          </a:p>
        </p:txBody>
      </p:sp>
    </p:spTree>
    <p:extLst>
      <p:ext uri="{BB962C8B-B14F-4D97-AF65-F5344CB8AC3E}">
        <p14:creationId xmlns:p14="http://schemas.microsoft.com/office/powerpoint/2010/main" val="827795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C105CD-0478-4034-B75F-34BB54AA7915}" type="slidenum">
              <a:rPr lang="en-US" altLang="en-US" smtClean="0"/>
              <a:pPr/>
              <a:t>19</a:t>
            </a:fld>
            <a:endParaRPr lang="en-US" altLang="en-US" dirty="0"/>
          </a:p>
        </p:txBody>
      </p:sp>
    </p:spTree>
    <p:extLst>
      <p:ext uri="{BB962C8B-B14F-4D97-AF65-F5344CB8AC3E}">
        <p14:creationId xmlns:p14="http://schemas.microsoft.com/office/powerpoint/2010/main" val="2526158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C105CD-0478-4034-B75F-34BB54AA7915}" type="slidenum">
              <a:rPr lang="en-US" altLang="en-US" smtClean="0"/>
              <a:pPr/>
              <a:t>20</a:t>
            </a:fld>
            <a:endParaRPr lang="en-US" altLang="en-US" dirty="0"/>
          </a:p>
        </p:txBody>
      </p:sp>
    </p:spTree>
    <p:extLst>
      <p:ext uri="{BB962C8B-B14F-4D97-AF65-F5344CB8AC3E}">
        <p14:creationId xmlns:p14="http://schemas.microsoft.com/office/powerpoint/2010/main" val="2878179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endParaRPr lang="en-US" dirty="0"/>
          </a:p>
        </p:txBody>
      </p:sp>
      <p:sp>
        <p:nvSpPr>
          <p:cNvPr id="4" name="Slide Number Placeholder 3"/>
          <p:cNvSpPr>
            <a:spLocks noGrp="1"/>
          </p:cNvSpPr>
          <p:nvPr>
            <p:ph type="sldNum" sz="quarter" idx="5"/>
          </p:nvPr>
        </p:nvSpPr>
        <p:spPr/>
        <p:txBody>
          <a:bodyPr/>
          <a:lstStyle/>
          <a:p>
            <a:fld id="{2EC105CD-0478-4034-B75F-34BB54AA7915}" type="slidenum">
              <a:rPr lang="en-US" altLang="en-US" smtClean="0"/>
              <a:pPr/>
              <a:t>2</a:t>
            </a:fld>
            <a:endParaRPr lang="en-US" altLang="en-US" dirty="0"/>
          </a:p>
        </p:txBody>
      </p:sp>
    </p:spTree>
    <p:extLst>
      <p:ext uri="{BB962C8B-B14F-4D97-AF65-F5344CB8AC3E}">
        <p14:creationId xmlns:p14="http://schemas.microsoft.com/office/powerpoint/2010/main" val="1081820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C105CD-0478-4034-B75F-34BB54AA7915}" type="slidenum">
              <a:rPr lang="en-US" altLang="en-US" smtClean="0"/>
              <a:pPr/>
              <a:t>3</a:t>
            </a:fld>
            <a:endParaRPr lang="en-US" altLang="en-US" dirty="0"/>
          </a:p>
        </p:txBody>
      </p:sp>
    </p:spTree>
    <p:extLst>
      <p:ext uri="{BB962C8B-B14F-4D97-AF65-F5344CB8AC3E}">
        <p14:creationId xmlns:p14="http://schemas.microsoft.com/office/powerpoint/2010/main" val="4032958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C105CD-0478-4034-B75F-34BB54AA7915}" type="slidenum">
              <a:rPr lang="en-US" altLang="en-US"/>
              <a:pPr/>
              <a:t>5</a:t>
            </a:fld>
            <a:endParaRPr lang="en-US" altLang="en-US" dirty="0"/>
          </a:p>
        </p:txBody>
      </p:sp>
    </p:spTree>
    <p:extLst>
      <p:ext uri="{BB962C8B-B14F-4D97-AF65-F5344CB8AC3E}">
        <p14:creationId xmlns:p14="http://schemas.microsoft.com/office/powerpoint/2010/main" val="3949672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2EC105CD-0478-4034-B75F-34BB54AA7915}" type="slidenum">
              <a:rPr lang="en-US" altLang="en-US" smtClean="0"/>
              <a:pPr/>
              <a:t>6</a:t>
            </a:fld>
            <a:endParaRPr lang="en-US" altLang="en-US" dirty="0"/>
          </a:p>
        </p:txBody>
      </p:sp>
    </p:spTree>
    <p:extLst>
      <p:ext uri="{BB962C8B-B14F-4D97-AF65-F5344CB8AC3E}">
        <p14:creationId xmlns:p14="http://schemas.microsoft.com/office/powerpoint/2010/main" val="3530772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C105CD-0478-4034-B75F-34BB54AA7915}" type="slidenum">
              <a:rPr lang="en-US" altLang="en-US" smtClean="0"/>
              <a:pPr/>
              <a:t>7</a:t>
            </a:fld>
            <a:endParaRPr lang="en-US" altLang="en-US" dirty="0"/>
          </a:p>
        </p:txBody>
      </p:sp>
    </p:spTree>
    <p:extLst>
      <p:ext uri="{BB962C8B-B14F-4D97-AF65-F5344CB8AC3E}">
        <p14:creationId xmlns:p14="http://schemas.microsoft.com/office/powerpoint/2010/main" val="4032958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C105CD-0478-4034-B75F-34BB54AA7915}" type="slidenum">
              <a:rPr lang="en-US" altLang="en-US" smtClean="0"/>
              <a:pPr/>
              <a:t>9</a:t>
            </a:fld>
            <a:endParaRPr lang="en-US" altLang="en-US" dirty="0"/>
          </a:p>
        </p:txBody>
      </p:sp>
    </p:spTree>
    <p:extLst>
      <p:ext uri="{BB962C8B-B14F-4D97-AF65-F5344CB8AC3E}">
        <p14:creationId xmlns:p14="http://schemas.microsoft.com/office/powerpoint/2010/main" val="4201282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C105CD-0478-4034-B75F-34BB54AA7915}" type="slidenum">
              <a:rPr lang="en-US" altLang="en-US" smtClean="0"/>
              <a:pPr/>
              <a:t>10</a:t>
            </a:fld>
            <a:endParaRPr lang="en-US" altLang="en-US" dirty="0"/>
          </a:p>
        </p:txBody>
      </p:sp>
    </p:spTree>
    <p:extLst>
      <p:ext uri="{BB962C8B-B14F-4D97-AF65-F5344CB8AC3E}">
        <p14:creationId xmlns:p14="http://schemas.microsoft.com/office/powerpoint/2010/main" val="1397587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C105CD-0478-4034-B75F-34BB54AA7915}" type="slidenum">
              <a:rPr lang="en-US" altLang="en-US" smtClean="0"/>
              <a:pPr/>
              <a:t>11</a:t>
            </a:fld>
            <a:endParaRPr lang="en-US" altLang="en-US" dirty="0"/>
          </a:p>
        </p:txBody>
      </p:sp>
    </p:spTree>
    <p:extLst>
      <p:ext uri="{BB962C8B-B14F-4D97-AF65-F5344CB8AC3E}">
        <p14:creationId xmlns:p14="http://schemas.microsoft.com/office/powerpoint/2010/main" val="1341951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EB4C993C-7F6A-47B9-9F19-C5239F05CE88}"/>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5" name="Rectangle 20">
            <a:extLst>
              <a:ext uri="{FF2B5EF4-FFF2-40B4-BE49-F238E27FC236}">
                <a16:creationId xmlns:a16="http://schemas.microsoft.com/office/drawing/2014/main" id="{B1FF63B8-AA7D-4116-94B5-A2BF96F601CB}"/>
              </a:ext>
            </a:extLst>
          </p:cNvPr>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6" name="Rectangle 21">
            <a:extLst>
              <a:ext uri="{FF2B5EF4-FFF2-40B4-BE49-F238E27FC236}">
                <a16:creationId xmlns:a16="http://schemas.microsoft.com/office/drawing/2014/main" id="{18E6E276-91C3-4916-8CFE-BFC272BFD306}"/>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7" name="Rectangle 23">
            <a:extLst>
              <a:ext uri="{FF2B5EF4-FFF2-40B4-BE49-F238E27FC236}">
                <a16:creationId xmlns:a16="http://schemas.microsoft.com/office/drawing/2014/main" id="{EEA9E912-0F60-4270-83D0-68A14EE717DC}"/>
              </a:ext>
            </a:extLst>
          </p:cNvPr>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10" name="Rectangle 9">
            <a:extLst>
              <a:ext uri="{FF2B5EF4-FFF2-40B4-BE49-F238E27FC236}">
                <a16:creationId xmlns:a16="http://schemas.microsoft.com/office/drawing/2014/main" id="{D7907FC2-C742-4842-B916-B2D47029FA79}"/>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dirty="0">
              <a:latin typeface="Arial" charset="0"/>
              <a:cs typeface="Arial" charset="0"/>
            </a:endParaRPr>
          </a:p>
        </p:txBody>
      </p:sp>
      <p:sp>
        <p:nvSpPr>
          <p:cNvPr id="11" name="Straight Connector 10">
            <a:extLst>
              <a:ext uri="{FF2B5EF4-FFF2-40B4-BE49-F238E27FC236}">
                <a16:creationId xmlns:a16="http://schemas.microsoft.com/office/drawing/2014/main" id="{15A94CF3-3F5D-4A8E-8408-0BAF60A1613C}"/>
              </a:ext>
            </a:extLst>
          </p:cNvPr>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dirty="0">
              <a:latin typeface="Arial" charset="0"/>
              <a:cs typeface="Arial" charset="0"/>
            </a:endParaRPr>
          </a:p>
        </p:txBody>
      </p:sp>
      <p:sp>
        <p:nvSpPr>
          <p:cNvPr id="12" name="Rectangle 11">
            <a:extLst>
              <a:ext uri="{FF2B5EF4-FFF2-40B4-BE49-F238E27FC236}">
                <a16:creationId xmlns:a16="http://schemas.microsoft.com/office/drawing/2014/main" id="{792A3C9C-C0AB-4E65-951F-F75883524631}"/>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Arial" charset="0"/>
              <a:cs typeface="Arial" charset="0"/>
            </a:endParaRPr>
          </a:p>
        </p:txBody>
      </p:sp>
      <p:sp>
        <p:nvSpPr>
          <p:cNvPr id="13" name="Oval 12">
            <a:extLst>
              <a:ext uri="{FF2B5EF4-FFF2-40B4-BE49-F238E27FC236}">
                <a16:creationId xmlns:a16="http://schemas.microsoft.com/office/drawing/2014/main" id="{F222C6C8-AAFF-45EA-9164-99C1AB6A32E7}"/>
              </a:ext>
            </a:extLst>
          </p:cNvPr>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4" name="Oval 13">
            <a:extLst>
              <a:ext uri="{FF2B5EF4-FFF2-40B4-BE49-F238E27FC236}">
                <a16:creationId xmlns:a16="http://schemas.microsoft.com/office/drawing/2014/main" id="{2373F9D6-C909-48C0-8D16-29711D1BC4BB}"/>
              </a:ext>
            </a:extLst>
          </p:cNvPr>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a:t>Click to edit Master title style</a:t>
            </a:r>
          </a:p>
        </p:txBody>
      </p:sp>
      <p:sp>
        <p:nvSpPr>
          <p:cNvPr id="15" name="Date Placeholder 27">
            <a:extLst>
              <a:ext uri="{FF2B5EF4-FFF2-40B4-BE49-F238E27FC236}">
                <a16:creationId xmlns:a16="http://schemas.microsoft.com/office/drawing/2014/main" id="{2655E7F9-AB63-453B-8657-F87978F3B366}"/>
              </a:ext>
            </a:extLst>
          </p:cNvPr>
          <p:cNvSpPr>
            <a:spLocks noGrp="1"/>
          </p:cNvSpPr>
          <p:nvPr>
            <p:ph type="dt" sz="half" idx="10"/>
          </p:nvPr>
        </p:nvSpPr>
        <p:spPr/>
        <p:txBody>
          <a:bodyPr/>
          <a:lstStyle>
            <a:lvl1pPr>
              <a:defRPr/>
            </a:lvl1pPr>
          </a:lstStyle>
          <a:p>
            <a:pPr>
              <a:defRPr/>
            </a:pPr>
            <a:fld id="{15CAD5FC-751A-4476-A777-85E7D4EDC677}" type="datetime1">
              <a:rPr lang="en-US"/>
              <a:pPr>
                <a:defRPr/>
              </a:pPr>
              <a:t>12/14/2023</a:t>
            </a:fld>
            <a:endParaRPr lang="en-US" dirty="0"/>
          </a:p>
        </p:txBody>
      </p:sp>
      <p:sp>
        <p:nvSpPr>
          <p:cNvPr id="16" name="Footer Placeholder 16">
            <a:extLst>
              <a:ext uri="{FF2B5EF4-FFF2-40B4-BE49-F238E27FC236}">
                <a16:creationId xmlns:a16="http://schemas.microsoft.com/office/drawing/2014/main" id="{A25FFF28-3584-423C-9888-8384737B1231}"/>
              </a:ext>
            </a:extLst>
          </p:cNvPr>
          <p:cNvSpPr>
            <a:spLocks noGrp="1"/>
          </p:cNvSpPr>
          <p:nvPr>
            <p:ph type="ftr" sz="quarter" idx="11"/>
          </p:nvPr>
        </p:nvSpPr>
        <p:spPr/>
        <p:txBody>
          <a:bodyPr/>
          <a:lstStyle>
            <a:lvl1pPr>
              <a:defRPr/>
            </a:lvl1pPr>
          </a:lstStyle>
          <a:p>
            <a:pPr>
              <a:defRPr/>
            </a:pPr>
            <a:endParaRPr lang="en-US" dirty="0"/>
          </a:p>
        </p:txBody>
      </p:sp>
      <p:sp>
        <p:nvSpPr>
          <p:cNvPr id="17" name="Slide Number Placeholder 28">
            <a:extLst>
              <a:ext uri="{FF2B5EF4-FFF2-40B4-BE49-F238E27FC236}">
                <a16:creationId xmlns:a16="http://schemas.microsoft.com/office/drawing/2014/main" id="{5E51353B-E30C-4824-8B4B-E939375D9CB0}"/>
              </a:ext>
            </a:extLst>
          </p:cNvPr>
          <p:cNvSpPr>
            <a:spLocks noGrp="1"/>
          </p:cNvSpPr>
          <p:nvPr>
            <p:ph type="sldNum" sz="quarter" idx="12"/>
          </p:nvPr>
        </p:nvSpPr>
        <p:spPr>
          <a:xfrm>
            <a:off x="4343400" y="2198688"/>
            <a:ext cx="457200" cy="441325"/>
          </a:xfrm>
        </p:spPr>
        <p:txBody>
          <a:bodyPr/>
          <a:lstStyle>
            <a:lvl1pPr>
              <a:defRPr/>
            </a:lvl1pPr>
          </a:lstStyle>
          <a:p>
            <a:fld id="{3F621F0A-E4DB-4FE5-98B7-45B06389FBCF}" type="slidenum">
              <a:rPr lang="en-US" altLang="en-US"/>
              <a:pPr/>
              <a:t>‹#›</a:t>
            </a:fld>
            <a:endParaRPr lang="en-US" altLang="en-US" dirty="0"/>
          </a:p>
        </p:txBody>
      </p:sp>
    </p:spTree>
    <p:extLst>
      <p:ext uri="{BB962C8B-B14F-4D97-AF65-F5344CB8AC3E}">
        <p14:creationId xmlns:p14="http://schemas.microsoft.com/office/powerpoint/2010/main" val="357536403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029C71-A0C5-41C7-9C30-03CEA3009E64}"/>
              </a:ext>
            </a:extLst>
          </p:cNvPr>
          <p:cNvSpPr>
            <a:spLocks noGrp="1"/>
          </p:cNvSpPr>
          <p:nvPr>
            <p:ph type="dt" sz="half" idx="10"/>
          </p:nvPr>
        </p:nvSpPr>
        <p:spPr/>
        <p:txBody>
          <a:bodyPr/>
          <a:lstStyle>
            <a:lvl1pPr>
              <a:defRPr/>
            </a:lvl1pPr>
          </a:lstStyle>
          <a:p>
            <a:pPr>
              <a:defRPr/>
            </a:pPr>
            <a:fld id="{F254973B-DCC3-4F5C-8092-9F18A0C987E1}" type="datetime1">
              <a:rPr lang="en-US"/>
              <a:pPr>
                <a:defRPr/>
              </a:pPr>
              <a:t>12/14/2023</a:t>
            </a:fld>
            <a:endParaRPr lang="en-US" dirty="0"/>
          </a:p>
        </p:txBody>
      </p:sp>
      <p:sp>
        <p:nvSpPr>
          <p:cNvPr id="5" name="Footer Placeholder 4">
            <a:extLst>
              <a:ext uri="{FF2B5EF4-FFF2-40B4-BE49-F238E27FC236}">
                <a16:creationId xmlns:a16="http://schemas.microsoft.com/office/drawing/2014/main" id="{8B5B9AF3-52AF-4BF5-B26B-B9D76773F51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EF38D8F9-8FC3-4C83-8D4C-CED65C83FFD4}"/>
              </a:ext>
            </a:extLst>
          </p:cNvPr>
          <p:cNvSpPr>
            <a:spLocks noGrp="1"/>
          </p:cNvSpPr>
          <p:nvPr>
            <p:ph type="sldNum" sz="quarter" idx="12"/>
          </p:nvPr>
        </p:nvSpPr>
        <p:spPr/>
        <p:txBody>
          <a:bodyPr/>
          <a:lstStyle>
            <a:lvl1pPr>
              <a:defRPr/>
            </a:lvl1pPr>
          </a:lstStyle>
          <a:p>
            <a:fld id="{84A6B58C-38D9-48D5-95B5-062818AC9531}" type="slidenum">
              <a:rPr lang="en-US" altLang="en-US"/>
              <a:pPr/>
              <a:t>‹#›</a:t>
            </a:fld>
            <a:endParaRPr lang="en-US" altLang="en-US" dirty="0"/>
          </a:p>
        </p:txBody>
      </p:sp>
    </p:spTree>
    <p:extLst>
      <p:ext uri="{BB962C8B-B14F-4D97-AF65-F5344CB8AC3E}">
        <p14:creationId xmlns:p14="http://schemas.microsoft.com/office/powerpoint/2010/main" val="115728553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79308E57-E190-4B2E-8733-4AD486638A30}"/>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5" name="Rectangle 20">
            <a:extLst>
              <a:ext uri="{FF2B5EF4-FFF2-40B4-BE49-F238E27FC236}">
                <a16:creationId xmlns:a16="http://schemas.microsoft.com/office/drawing/2014/main" id="{970ECC95-0ADD-4D9E-945F-E34BFEC1EAB9}"/>
              </a:ext>
            </a:extLst>
          </p:cNvPr>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6" name="Rectangle 21">
            <a:extLst>
              <a:ext uri="{FF2B5EF4-FFF2-40B4-BE49-F238E27FC236}">
                <a16:creationId xmlns:a16="http://schemas.microsoft.com/office/drawing/2014/main" id="{C4E018A5-03FB-4274-841E-7DF18EB2CF25}"/>
              </a:ext>
            </a:extLst>
          </p:cNvPr>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7" name="Rectangle 23">
            <a:extLst>
              <a:ext uri="{FF2B5EF4-FFF2-40B4-BE49-F238E27FC236}">
                <a16:creationId xmlns:a16="http://schemas.microsoft.com/office/drawing/2014/main" id="{43FBD3B7-9D16-4F9C-B80B-5FB58B2503DF}"/>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8" name="Rectangle 7">
            <a:extLst>
              <a:ext uri="{FF2B5EF4-FFF2-40B4-BE49-F238E27FC236}">
                <a16:creationId xmlns:a16="http://schemas.microsoft.com/office/drawing/2014/main" id="{612EFAD8-52AE-4386-9F74-206B1195D131}"/>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dirty="0">
              <a:latin typeface="Arial" charset="0"/>
              <a:cs typeface="Arial" charset="0"/>
            </a:endParaRPr>
          </a:p>
        </p:txBody>
      </p:sp>
      <p:sp>
        <p:nvSpPr>
          <p:cNvPr id="9" name="Rectangle 8">
            <a:extLst>
              <a:ext uri="{FF2B5EF4-FFF2-40B4-BE49-F238E27FC236}">
                <a16:creationId xmlns:a16="http://schemas.microsoft.com/office/drawing/2014/main" id="{9BA1A835-D0BA-4F96-BF2A-A0991446D6DE}"/>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Arial" charset="0"/>
              <a:cs typeface="Arial" charset="0"/>
            </a:endParaRPr>
          </a:p>
        </p:txBody>
      </p:sp>
      <p:sp>
        <p:nvSpPr>
          <p:cNvPr id="10" name="Straight Connector 9">
            <a:extLst>
              <a:ext uri="{FF2B5EF4-FFF2-40B4-BE49-F238E27FC236}">
                <a16:creationId xmlns:a16="http://schemas.microsoft.com/office/drawing/2014/main" id="{2B1138F2-479E-481C-ADCF-F21A1D9AFFE9}"/>
              </a:ext>
            </a:extLst>
          </p:cNvPr>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dirty="0">
              <a:latin typeface="Arial" charset="0"/>
              <a:cs typeface="Arial" charset="0"/>
            </a:endParaRPr>
          </a:p>
        </p:txBody>
      </p:sp>
      <p:sp>
        <p:nvSpPr>
          <p:cNvPr id="11" name="Oval 10">
            <a:extLst>
              <a:ext uri="{FF2B5EF4-FFF2-40B4-BE49-F238E27FC236}">
                <a16:creationId xmlns:a16="http://schemas.microsoft.com/office/drawing/2014/main" id="{4AF11378-DCCE-4892-83B4-AC56CAECF47E}"/>
              </a:ext>
            </a:extLst>
          </p:cNvPr>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2" name="Oval 11">
            <a:extLst>
              <a:ext uri="{FF2B5EF4-FFF2-40B4-BE49-F238E27FC236}">
                <a16:creationId xmlns:a16="http://schemas.microsoft.com/office/drawing/2014/main" id="{7D4DAAA4-AE8C-4EFC-803A-58E92BA4F7EA}"/>
              </a:ext>
            </a:extLst>
          </p:cNvPr>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391400" y="304801"/>
            <a:ext cx="1447800" cy="5851525"/>
          </a:xfrm>
        </p:spPr>
        <p:txBody>
          <a:bodyPr vert="eaVert"/>
          <a:lstStyle/>
          <a:p>
            <a:r>
              <a:rPr lang="en-US"/>
              <a:t>Click to edit Master title style</a:t>
            </a:r>
          </a:p>
        </p:txBody>
      </p:sp>
      <p:sp>
        <p:nvSpPr>
          <p:cNvPr id="13" name="Slide Number Placeholder 5">
            <a:extLst>
              <a:ext uri="{FF2B5EF4-FFF2-40B4-BE49-F238E27FC236}">
                <a16:creationId xmlns:a16="http://schemas.microsoft.com/office/drawing/2014/main" id="{A74CEED1-C4B9-4551-AA7F-B5525F321576}"/>
              </a:ext>
            </a:extLst>
          </p:cNvPr>
          <p:cNvSpPr>
            <a:spLocks noGrp="1"/>
          </p:cNvSpPr>
          <p:nvPr>
            <p:ph type="sldNum" sz="quarter" idx="10"/>
          </p:nvPr>
        </p:nvSpPr>
        <p:spPr>
          <a:xfrm>
            <a:off x="6915150" y="3009900"/>
            <a:ext cx="457200" cy="441325"/>
          </a:xfrm>
        </p:spPr>
        <p:txBody>
          <a:bodyPr/>
          <a:lstStyle>
            <a:lvl1pPr>
              <a:defRPr/>
            </a:lvl1pPr>
          </a:lstStyle>
          <a:p>
            <a:fld id="{A352B120-6473-4F80-B34E-0F758F6F4A80}" type="slidenum">
              <a:rPr lang="en-US" altLang="en-US"/>
              <a:pPr/>
              <a:t>‹#›</a:t>
            </a:fld>
            <a:endParaRPr lang="en-US" altLang="en-US" dirty="0"/>
          </a:p>
        </p:txBody>
      </p:sp>
      <p:sp>
        <p:nvSpPr>
          <p:cNvPr id="14" name="Date Placeholder 3">
            <a:extLst>
              <a:ext uri="{FF2B5EF4-FFF2-40B4-BE49-F238E27FC236}">
                <a16:creationId xmlns:a16="http://schemas.microsoft.com/office/drawing/2014/main" id="{CA1521A4-B48A-42CB-979E-EEA94868BA82}"/>
              </a:ext>
            </a:extLst>
          </p:cNvPr>
          <p:cNvSpPr>
            <a:spLocks noGrp="1"/>
          </p:cNvSpPr>
          <p:nvPr>
            <p:ph type="dt" sz="half" idx="11"/>
          </p:nvPr>
        </p:nvSpPr>
        <p:spPr/>
        <p:txBody>
          <a:bodyPr/>
          <a:lstStyle>
            <a:lvl1pPr>
              <a:defRPr/>
            </a:lvl1pPr>
          </a:lstStyle>
          <a:p>
            <a:pPr>
              <a:defRPr/>
            </a:pPr>
            <a:fld id="{B2F9E077-B0BD-4388-92A1-8AA610114309}" type="datetime1">
              <a:rPr lang="en-US"/>
              <a:pPr>
                <a:defRPr/>
              </a:pPr>
              <a:t>12/14/2023</a:t>
            </a:fld>
            <a:endParaRPr lang="en-US" dirty="0"/>
          </a:p>
        </p:txBody>
      </p:sp>
      <p:sp>
        <p:nvSpPr>
          <p:cNvPr id="15" name="Footer Placeholder 4">
            <a:extLst>
              <a:ext uri="{FF2B5EF4-FFF2-40B4-BE49-F238E27FC236}">
                <a16:creationId xmlns:a16="http://schemas.microsoft.com/office/drawing/2014/main" id="{49DA7592-9291-47F6-AE2F-99265AFBA1F4}"/>
              </a:ext>
            </a:extLst>
          </p:cNvPr>
          <p:cNvSpPr>
            <a:spLocks noGrp="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352835037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7D0F0D-9F9D-4193-99AA-39C1C5059A70}"/>
              </a:ext>
            </a:extLst>
          </p:cNvPr>
          <p:cNvSpPr>
            <a:spLocks noGrp="1"/>
          </p:cNvSpPr>
          <p:nvPr>
            <p:ph type="dt" sz="half" idx="10"/>
          </p:nvPr>
        </p:nvSpPr>
        <p:spPr/>
        <p:txBody>
          <a:bodyPr/>
          <a:lstStyle>
            <a:lvl1pPr>
              <a:defRPr/>
            </a:lvl1pPr>
          </a:lstStyle>
          <a:p>
            <a:pPr>
              <a:defRPr/>
            </a:pPr>
            <a:fld id="{6969BA72-2E12-43A9-90B7-58DA14408B9A}" type="datetime1">
              <a:rPr lang="en-US"/>
              <a:pPr>
                <a:defRPr/>
              </a:pPr>
              <a:t>12/14/2023</a:t>
            </a:fld>
            <a:endParaRPr lang="en-US" dirty="0"/>
          </a:p>
        </p:txBody>
      </p:sp>
      <p:sp>
        <p:nvSpPr>
          <p:cNvPr id="5" name="Footer Placeholder 4">
            <a:extLst>
              <a:ext uri="{FF2B5EF4-FFF2-40B4-BE49-F238E27FC236}">
                <a16:creationId xmlns:a16="http://schemas.microsoft.com/office/drawing/2014/main" id="{763936B3-24DF-4BE2-B420-6A4A138625A3}"/>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1CB29502-556A-48A0-87F7-A1D3C12C6759}"/>
              </a:ext>
            </a:extLst>
          </p:cNvPr>
          <p:cNvSpPr>
            <a:spLocks noGrp="1"/>
          </p:cNvSpPr>
          <p:nvPr>
            <p:ph type="sldNum" sz="quarter" idx="12"/>
          </p:nvPr>
        </p:nvSpPr>
        <p:spPr>
          <a:xfrm>
            <a:off x="4362450" y="1027113"/>
            <a:ext cx="457200" cy="441325"/>
          </a:xfrm>
        </p:spPr>
        <p:txBody>
          <a:bodyPr/>
          <a:lstStyle>
            <a:lvl1pPr>
              <a:defRPr/>
            </a:lvl1pPr>
          </a:lstStyle>
          <a:p>
            <a:fld id="{4E83E56E-5F13-4B1C-B210-B5A3D37D5668}" type="slidenum">
              <a:rPr lang="en-US" altLang="en-US"/>
              <a:pPr/>
              <a:t>‹#›</a:t>
            </a:fld>
            <a:endParaRPr lang="en-US" altLang="en-US" dirty="0"/>
          </a:p>
        </p:txBody>
      </p:sp>
    </p:spTree>
    <p:extLst>
      <p:ext uri="{BB962C8B-B14F-4D97-AF65-F5344CB8AC3E}">
        <p14:creationId xmlns:p14="http://schemas.microsoft.com/office/powerpoint/2010/main" val="250968265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FD180572-256F-4BE0-8B0E-D04442CBC877}"/>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5" name="Rectangle 20">
            <a:extLst>
              <a:ext uri="{FF2B5EF4-FFF2-40B4-BE49-F238E27FC236}">
                <a16:creationId xmlns:a16="http://schemas.microsoft.com/office/drawing/2014/main" id="{C6317211-A52D-4C11-84E1-12C9B00A5530}"/>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6" name="Rectangle 21">
            <a:extLst>
              <a:ext uri="{FF2B5EF4-FFF2-40B4-BE49-F238E27FC236}">
                <a16:creationId xmlns:a16="http://schemas.microsoft.com/office/drawing/2014/main" id="{A1927904-88DC-4B31-B040-4B2CF53BF1F1}"/>
              </a:ext>
            </a:extLst>
          </p:cNvPr>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7" name="Rectangle 23">
            <a:extLst>
              <a:ext uri="{FF2B5EF4-FFF2-40B4-BE49-F238E27FC236}">
                <a16:creationId xmlns:a16="http://schemas.microsoft.com/office/drawing/2014/main" id="{01A43D0C-453E-4B3D-A410-53C69EE7F7BB}"/>
              </a:ext>
            </a:extLst>
          </p:cNvPr>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8" name="Rectangle 24">
            <a:extLst>
              <a:ext uri="{FF2B5EF4-FFF2-40B4-BE49-F238E27FC236}">
                <a16:creationId xmlns:a16="http://schemas.microsoft.com/office/drawing/2014/main" id="{9590F7B0-E0C3-4034-BAB6-CE8F4F0E8EEE}"/>
              </a:ext>
            </a:extLst>
          </p:cNvPr>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9" name="Rectangle 25">
            <a:extLst>
              <a:ext uri="{FF2B5EF4-FFF2-40B4-BE49-F238E27FC236}">
                <a16:creationId xmlns:a16="http://schemas.microsoft.com/office/drawing/2014/main" id="{0DDA7E10-6D32-48D4-B1FF-CBCCA97CDC2C}"/>
              </a:ext>
            </a:extLst>
          </p:cNvPr>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10" name="Rectangle 9">
            <a:extLst>
              <a:ext uri="{FF2B5EF4-FFF2-40B4-BE49-F238E27FC236}">
                <a16:creationId xmlns:a16="http://schemas.microsoft.com/office/drawing/2014/main" id="{34679BF2-3047-42FA-9F83-8575B226DE74}"/>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dirty="0">
              <a:latin typeface="Arial" charset="0"/>
              <a:cs typeface="Arial" charset="0"/>
            </a:endParaRPr>
          </a:p>
        </p:txBody>
      </p:sp>
      <p:sp>
        <p:nvSpPr>
          <p:cNvPr id="11" name="Rectangle 10">
            <a:extLst>
              <a:ext uri="{FF2B5EF4-FFF2-40B4-BE49-F238E27FC236}">
                <a16:creationId xmlns:a16="http://schemas.microsoft.com/office/drawing/2014/main" id="{45078887-6504-4ECA-8143-50875601A8AA}"/>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Arial" charset="0"/>
              <a:cs typeface="Arial" charset="0"/>
            </a:endParaRPr>
          </a:p>
        </p:txBody>
      </p:sp>
      <p:sp>
        <p:nvSpPr>
          <p:cNvPr id="12" name="Straight Connector 11">
            <a:extLst>
              <a:ext uri="{FF2B5EF4-FFF2-40B4-BE49-F238E27FC236}">
                <a16:creationId xmlns:a16="http://schemas.microsoft.com/office/drawing/2014/main" id="{2E2AB3B4-89A9-43CE-BE82-90F5D632C597}"/>
              </a:ext>
            </a:extLst>
          </p:cNvPr>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dirty="0">
              <a:latin typeface="Arial" charset="0"/>
              <a:cs typeface="Arial" charset="0"/>
            </a:endParaRPr>
          </a:p>
        </p:txBody>
      </p:sp>
      <p:sp>
        <p:nvSpPr>
          <p:cNvPr id="13" name="Oval 12">
            <a:extLst>
              <a:ext uri="{FF2B5EF4-FFF2-40B4-BE49-F238E27FC236}">
                <a16:creationId xmlns:a16="http://schemas.microsoft.com/office/drawing/2014/main" id="{4F792402-E64F-4B14-BBE5-D65DE32CC2ED}"/>
              </a:ext>
            </a:extLst>
          </p:cNvPr>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4" name="Oval 13">
            <a:extLst>
              <a:ext uri="{FF2B5EF4-FFF2-40B4-BE49-F238E27FC236}">
                <a16:creationId xmlns:a16="http://schemas.microsoft.com/office/drawing/2014/main" id="{9A23232D-5997-4496-9C30-F03AAE8B0CAC}"/>
              </a:ext>
            </a:extLst>
          </p:cNvPr>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a:t>Click to edit Master title style</a:t>
            </a:r>
          </a:p>
        </p:txBody>
      </p:sp>
      <p:sp>
        <p:nvSpPr>
          <p:cNvPr id="15" name="Footer Placeholder 4">
            <a:extLst>
              <a:ext uri="{FF2B5EF4-FFF2-40B4-BE49-F238E27FC236}">
                <a16:creationId xmlns:a16="http://schemas.microsoft.com/office/drawing/2014/main" id="{07E616CD-AABC-4697-9636-9B203C108290}"/>
              </a:ext>
            </a:extLst>
          </p:cNvPr>
          <p:cNvSpPr>
            <a:spLocks noGrp="1"/>
          </p:cNvSpPr>
          <p:nvPr>
            <p:ph type="ftr" sz="quarter" idx="10"/>
          </p:nvPr>
        </p:nvSpPr>
        <p:spPr/>
        <p:txBody>
          <a:bodyPr/>
          <a:lstStyle>
            <a:lvl1pPr>
              <a:defRPr/>
            </a:lvl1pPr>
          </a:lstStyle>
          <a:p>
            <a:pPr>
              <a:defRPr/>
            </a:pPr>
            <a:endParaRPr lang="en-US" dirty="0"/>
          </a:p>
        </p:txBody>
      </p:sp>
      <p:sp>
        <p:nvSpPr>
          <p:cNvPr id="16" name="Date Placeholder 3">
            <a:extLst>
              <a:ext uri="{FF2B5EF4-FFF2-40B4-BE49-F238E27FC236}">
                <a16:creationId xmlns:a16="http://schemas.microsoft.com/office/drawing/2014/main" id="{B484C608-10A3-4EC6-9635-4693E15DB4B4}"/>
              </a:ext>
            </a:extLst>
          </p:cNvPr>
          <p:cNvSpPr>
            <a:spLocks noGrp="1"/>
          </p:cNvSpPr>
          <p:nvPr>
            <p:ph type="dt" sz="half" idx="11"/>
          </p:nvPr>
        </p:nvSpPr>
        <p:spPr/>
        <p:txBody>
          <a:bodyPr/>
          <a:lstStyle>
            <a:lvl1pPr>
              <a:defRPr/>
            </a:lvl1pPr>
          </a:lstStyle>
          <a:p>
            <a:pPr>
              <a:defRPr/>
            </a:pPr>
            <a:fld id="{C9DDCE9D-D5D8-4F80-A9D4-0E4AECEE5D10}" type="datetime1">
              <a:rPr lang="en-US"/>
              <a:pPr>
                <a:defRPr/>
              </a:pPr>
              <a:t>12/14/2023</a:t>
            </a:fld>
            <a:endParaRPr lang="en-US" dirty="0"/>
          </a:p>
        </p:txBody>
      </p:sp>
      <p:sp>
        <p:nvSpPr>
          <p:cNvPr id="17" name="Slide Number Placeholder 5">
            <a:extLst>
              <a:ext uri="{FF2B5EF4-FFF2-40B4-BE49-F238E27FC236}">
                <a16:creationId xmlns:a16="http://schemas.microsoft.com/office/drawing/2014/main" id="{86ED6D05-ED55-4961-B64D-69B28182C9DB}"/>
              </a:ext>
            </a:extLst>
          </p:cNvPr>
          <p:cNvSpPr>
            <a:spLocks noGrp="1"/>
          </p:cNvSpPr>
          <p:nvPr>
            <p:ph type="sldNum" sz="quarter" idx="12"/>
          </p:nvPr>
        </p:nvSpPr>
        <p:spPr>
          <a:xfrm>
            <a:off x="4343400" y="2198688"/>
            <a:ext cx="457200" cy="441325"/>
          </a:xfrm>
        </p:spPr>
        <p:txBody>
          <a:bodyPr/>
          <a:lstStyle>
            <a:lvl1pPr>
              <a:defRPr/>
            </a:lvl1pPr>
          </a:lstStyle>
          <a:p>
            <a:fld id="{57FE330A-5512-4E2E-9F7A-EB008F58A40D}" type="slidenum">
              <a:rPr lang="en-US" altLang="en-US"/>
              <a:pPr/>
              <a:t>‹#›</a:t>
            </a:fld>
            <a:endParaRPr lang="en-US" altLang="en-US" dirty="0"/>
          </a:p>
        </p:txBody>
      </p:sp>
    </p:spTree>
    <p:extLst>
      <p:ext uri="{BB962C8B-B14F-4D97-AF65-F5344CB8AC3E}">
        <p14:creationId xmlns:p14="http://schemas.microsoft.com/office/powerpoint/2010/main" val="360975596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5" name="Straight Connector 19">
            <a:extLst>
              <a:ext uri="{FF2B5EF4-FFF2-40B4-BE49-F238E27FC236}">
                <a16:creationId xmlns:a16="http://schemas.microsoft.com/office/drawing/2014/main" id="{F8F58A2A-D556-4FAF-9814-D362BC549320}"/>
              </a:ext>
            </a:extLst>
          </p:cNvPr>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 name="Title 1"/>
          <p:cNvSpPr>
            <a:spLocks noGrp="1"/>
          </p:cNvSpPr>
          <p:nvPr>
            <p:ph type="title"/>
          </p:nvPr>
        </p:nvSpPr>
        <p:spPr>
          <a:xfrm>
            <a:off x="301752" y="228600"/>
            <a:ext cx="8534400" cy="758952"/>
          </a:xfrm>
        </p:spPr>
        <p:txBody>
          <a:bodyPr/>
          <a:lstStyle/>
          <a:p>
            <a:r>
              <a:rPr lang="en-US"/>
              <a:t>Click to edit Master title style</a:t>
            </a: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CBA82F1E-40EF-484B-9E96-6BADBC67015B}"/>
              </a:ext>
            </a:extLst>
          </p:cNvPr>
          <p:cNvSpPr>
            <a:spLocks noGrp="1"/>
          </p:cNvSpPr>
          <p:nvPr>
            <p:ph type="dt" sz="half" idx="10"/>
          </p:nvPr>
        </p:nvSpPr>
        <p:spPr>
          <a:xfrm>
            <a:off x="5791200" y="6410325"/>
            <a:ext cx="3044825" cy="365125"/>
          </a:xfrm>
        </p:spPr>
        <p:txBody>
          <a:bodyPr/>
          <a:lstStyle>
            <a:lvl1pPr>
              <a:defRPr/>
            </a:lvl1pPr>
          </a:lstStyle>
          <a:p>
            <a:pPr>
              <a:defRPr/>
            </a:pPr>
            <a:fld id="{DDA04462-F04D-4FB5-ADC6-70027620DB94}" type="datetime1">
              <a:rPr lang="en-US"/>
              <a:pPr>
                <a:defRPr/>
              </a:pPr>
              <a:t>12/14/2023</a:t>
            </a:fld>
            <a:endParaRPr lang="en-US" dirty="0"/>
          </a:p>
        </p:txBody>
      </p:sp>
      <p:sp>
        <p:nvSpPr>
          <p:cNvPr id="7" name="Footer Placeholder 5">
            <a:extLst>
              <a:ext uri="{FF2B5EF4-FFF2-40B4-BE49-F238E27FC236}">
                <a16:creationId xmlns:a16="http://schemas.microsoft.com/office/drawing/2014/main" id="{7C5A4BA3-FA9F-482C-AD73-3D78BD5508E3}"/>
              </a:ext>
            </a:extLst>
          </p:cNvPr>
          <p:cNvSpPr>
            <a:spLocks noGrp="1"/>
          </p:cNvSpPr>
          <p:nvPr>
            <p:ph type="ftr" sz="quarter" idx="11"/>
          </p:nvPr>
        </p:nvSpPr>
        <p:spPr/>
        <p:txBody>
          <a:bodyPr/>
          <a:lstStyle>
            <a:lvl1pPr>
              <a:defRPr/>
            </a:lvl1pPr>
          </a:lstStyle>
          <a:p>
            <a:pPr>
              <a:defRPr/>
            </a:pPr>
            <a:endParaRPr lang="en-US" dirty="0"/>
          </a:p>
        </p:txBody>
      </p:sp>
      <p:sp>
        <p:nvSpPr>
          <p:cNvPr id="8" name="Slide Number Placeholder 6">
            <a:extLst>
              <a:ext uri="{FF2B5EF4-FFF2-40B4-BE49-F238E27FC236}">
                <a16:creationId xmlns:a16="http://schemas.microsoft.com/office/drawing/2014/main" id="{B1D77EFC-98B0-45B3-86A2-586D688D4805}"/>
              </a:ext>
            </a:extLst>
          </p:cNvPr>
          <p:cNvSpPr>
            <a:spLocks noGrp="1"/>
          </p:cNvSpPr>
          <p:nvPr>
            <p:ph type="sldNum" sz="quarter" idx="12"/>
          </p:nvPr>
        </p:nvSpPr>
        <p:spPr/>
        <p:txBody>
          <a:bodyPr/>
          <a:lstStyle>
            <a:lvl1pPr>
              <a:defRPr/>
            </a:lvl1pPr>
          </a:lstStyle>
          <a:p>
            <a:fld id="{DFF902BF-51DA-4C1C-818D-CA4D9E5BAEEA}" type="slidenum">
              <a:rPr lang="en-US" altLang="en-US"/>
              <a:pPr/>
              <a:t>‹#›</a:t>
            </a:fld>
            <a:endParaRPr lang="en-US" altLang="en-US" dirty="0"/>
          </a:p>
        </p:txBody>
      </p:sp>
    </p:spTree>
    <p:extLst>
      <p:ext uri="{BB962C8B-B14F-4D97-AF65-F5344CB8AC3E}">
        <p14:creationId xmlns:p14="http://schemas.microsoft.com/office/powerpoint/2010/main" val="295084345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7" name="Straight Connector 19">
            <a:extLst>
              <a:ext uri="{FF2B5EF4-FFF2-40B4-BE49-F238E27FC236}">
                <a16:creationId xmlns:a16="http://schemas.microsoft.com/office/drawing/2014/main" id="{40AD970A-492F-4EDF-925B-CE8409BD2F3C}"/>
              </a:ext>
            </a:extLst>
          </p:cNvPr>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 name="Rectangle 20">
            <a:extLst>
              <a:ext uri="{FF2B5EF4-FFF2-40B4-BE49-F238E27FC236}">
                <a16:creationId xmlns:a16="http://schemas.microsoft.com/office/drawing/2014/main" id="{6ED68776-726E-4363-BFF3-B3947840F081}"/>
              </a:ext>
            </a:extLst>
          </p:cNvPr>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9" name="Rectangle 21">
            <a:extLst>
              <a:ext uri="{FF2B5EF4-FFF2-40B4-BE49-F238E27FC236}">
                <a16:creationId xmlns:a16="http://schemas.microsoft.com/office/drawing/2014/main" id="{F0ECCC8D-AF8E-40D5-BE01-E81500E60248}"/>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10" name="Rectangle 23">
            <a:extLst>
              <a:ext uri="{FF2B5EF4-FFF2-40B4-BE49-F238E27FC236}">
                <a16:creationId xmlns:a16="http://schemas.microsoft.com/office/drawing/2014/main" id="{54F61C4A-6703-4F67-85DC-A35380620D01}"/>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11" name="Rectangle 24">
            <a:extLst>
              <a:ext uri="{FF2B5EF4-FFF2-40B4-BE49-F238E27FC236}">
                <a16:creationId xmlns:a16="http://schemas.microsoft.com/office/drawing/2014/main" id="{35A2A68F-445F-4D69-9051-4D0B60A7431B}"/>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12" name="Rectangle 11">
            <a:extLst>
              <a:ext uri="{FF2B5EF4-FFF2-40B4-BE49-F238E27FC236}">
                <a16:creationId xmlns:a16="http://schemas.microsoft.com/office/drawing/2014/main" id="{81406165-1A4D-47C4-B8BD-9D19438F334E}"/>
              </a:ext>
            </a:extLst>
          </p:cNvPr>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3" name="Rectangle 12">
            <a:extLst>
              <a:ext uri="{FF2B5EF4-FFF2-40B4-BE49-F238E27FC236}">
                <a16:creationId xmlns:a16="http://schemas.microsoft.com/office/drawing/2014/main" id="{09BB99C1-A43D-4FC4-89E9-DC7F2E76C3C0}"/>
              </a:ext>
            </a:extLst>
          </p:cNvPr>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dirty="0">
              <a:latin typeface="Arial" charset="0"/>
              <a:cs typeface="Arial" charset="0"/>
            </a:endParaRPr>
          </a:p>
        </p:txBody>
      </p:sp>
      <p:sp>
        <p:nvSpPr>
          <p:cNvPr id="14" name="Straight Connector 13">
            <a:extLst>
              <a:ext uri="{FF2B5EF4-FFF2-40B4-BE49-F238E27FC236}">
                <a16:creationId xmlns:a16="http://schemas.microsoft.com/office/drawing/2014/main" id="{4DD996C4-B008-4E92-B0B2-390481120929}"/>
              </a:ext>
            </a:extLst>
          </p:cNvPr>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dirty="0">
              <a:latin typeface="Arial" charset="0"/>
              <a:cs typeface="Arial" charset="0"/>
            </a:endParaRPr>
          </a:p>
        </p:txBody>
      </p:sp>
      <p:sp>
        <p:nvSpPr>
          <p:cNvPr id="15" name="Rectangle 14">
            <a:extLst>
              <a:ext uri="{FF2B5EF4-FFF2-40B4-BE49-F238E27FC236}">
                <a16:creationId xmlns:a16="http://schemas.microsoft.com/office/drawing/2014/main" id="{C5FBA342-D8E6-4D5F-B225-79F1ADE33815}"/>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Arial" charset="0"/>
              <a:cs typeface="Arial" charset="0"/>
            </a:endParaRPr>
          </a:p>
        </p:txBody>
      </p:sp>
      <p:sp>
        <p:nvSpPr>
          <p:cNvPr id="16" name="Oval 15">
            <a:extLst>
              <a:ext uri="{FF2B5EF4-FFF2-40B4-BE49-F238E27FC236}">
                <a16:creationId xmlns:a16="http://schemas.microsoft.com/office/drawing/2014/main" id="{4EDC213D-95B3-40AF-BBC9-C612B7DB8C7B}"/>
              </a:ext>
            </a:extLst>
          </p:cNvPr>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7" name="Oval 16">
            <a:extLst>
              <a:ext uri="{FF2B5EF4-FFF2-40B4-BE49-F238E27FC236}">
                <a16:creationId xmlns:a16="http://schemas.microsoft.com/office/drawing/2014/main" id="{5104EC61-ACC2-4498-9360-117AAD952FDF}"/>
              </a:ext>
            </a:extLst>
          </p:cNvPr>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4800600" y="2471383"/>
            <a:ext cx="40386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8" name="Date Placeholder 6">
            <a:extLst>
              <a:ext uri="{FF2B5EF4-FFF2-40B4-BE49-F238E27FC236}">
                <a16:creationId xmlns:a16="http://schemas.microsoft.com/office/drawing/2014/main" id="{4916A231-5EBD-4865-9BD5-DA15F43E9E10}"/>
              </a:ext>
            </a:extLst>
          </p:cNvPr>
          <p:cNvSpPr>
            <a:spLocks noGrp="1"/>
          </p:cNvSpPr>
          <p:nvPr>
            <p:ph type="dt" sz="half" idx="10"/>
          </p:nvPr>
        </p:nvSpPr>
        <p:spPr/>
        <p:txBody>
          <a:bodyPr/>
          <a:lstStyle>
            <a:lvl1pPr>
              <a:defRPr/>
            </a:lvl1pPr>
          </a:lstStyle>
          <a:p>
            <a:pPr>
              <a:defRPr/>
            </a:pPr>
            <a:fld id="{135750D6-489A-4EF0-8B14-CD4CB12A99E0}" type="datetime1">
              <a:rPr lang="en-US"/>
              <a:pPr>
                <a:defRPr/>
              </a:pPr>
              <a:t>12/14/2023</a:t>
            </a:fld>
            <a:endParaRPr lang="en-US" dirty="0"/>
          </a:p>
        </p:txBody>
      </p:sp>
      <p:sp>
        <p:nvSpPr>
          <p:cNvPr id="19" name="Footer Placeholder 7">
            <a:extLst>
              <a:ext uri="{FF2B5EF4-FFF2-40B4-BE49-F238E27FC236}">
                <a16:creationId xmlns:a16="http://schemas.microsoft.com/office/drawing/2014/main" id="{F676F117-8CCD-4B09-B636-2E09BF94A4BC}"/>
              </a:ext>
            </a:extLst>
          </p:cNvPr>
          <p:cNvSpPr>
            <a:spLocks noGrp="1"/>
          </p:cNvSpPr>
          <p:nvPr>
            <p:ph type="ftr" sz="quarter" idx="11"/>
          </p:nvPr>
        </p:nvSpPr>
        <p:spPr>
          <a:xfrm>
            <a:off x="304800" y="6410325"/>
            <a:ext cx="3581400" cy="365125"/>
          </a:xfrm>
        </p:spPr>
        <p:txBody>
          <a:bodyPr/>
          <a:lstStyle>
            <a:lvl1pPr>
              <a:defRPr/>
            </a:lvl1pPr>
          </a:lstStyle>
          <a:p>
            <a:pPr>
              <a:defRPr/>
            </a:pPr>
            <a:endParaRPr lang="en-US" dirty="0"/>
          </a:p>
        </p:txBody>
      </p:sp>
      <p:sp>
        <p:nvSpPr>
          <p:cNvPr id="20" name="Slide Number Placeholder 8">
            <a:extLst>
              <a:ext uri="{FF2B5EF4-FFF2-40B4-BE49-F238E27FC236}">
                <a16:creationId xmlns:a16="http://schemas.microsoft.com/office/drawing/2014/main" id="{81E49CFA-2491-4DAF-A59E-5D8151E48232}"/>
              </a:ext>
            </a:extLst>
          </p:cNvPr>
          <p:cNvSpPr>
            <a:spLocks noGrp="1"/>
          </p:cNvSpPr>
          <p:nvPr>
            <p:ph type="sldNum" sz="quarter" idx="12"/>
          </p:nvPr>
        </p:nvSpPr>
        <p:spPr>
          <a:xfrm>
            <a:off x="4343400" y="1042988"/>
            <a:ext cx="457200" cy="441325"/>
          </a:xfrm>
        </p:spPr>
        <p:txBody>
          <a:bodyPr/>
          <a:lstStyle>
            <a:lvl1pPr>
              <a:defRPr/>
            </a:lvl1pPr>
          </a:lstStyle>
          <a:p>
            <a:fld id="{C7728337-914D-4E83-8BD4-26A61452CEE4}" type="slidenum">
              <a:rPr lang="en-US" altLang="en-US"/>
              <a:pPr/>
              <a:t>‹#›</a:t>
            </a:fld>
            <a:endParaRPr lang="en-US" altLang="en-US" dirty="0"/>
          </a:p>
        </p:txBody>
      </p:sp>
    </p:spTree>
    <p:extLst>
      <p:ext uri="{BB962C8B-B14F-4D97-AF65-F5344CB8AC3E}">
        <p14:creationId xmlns:p14="http://schemas.microsoft.com/office/powerpoint/2010/main" val="257325997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E87F01-43AC-4A98-B8B7-EE62BFA0F75C}"/>
              </a:ext>
            </a:extLst>
          </p:cNvPr>
          <p:cNvSpPr>
            <a:spLocks noGrp="1"/>
          </p:cNvSpPr>
          <p:nvPr>
            <p:ph type="dt" sz="half" idx="10"/>
          </p:nvPr>
        </p:nvSpPr>
        <p:spPr/>
        <p:txBody>
          <a:bodyPr/>
          <a:lstStyle>
            <a:lvl1pPr>
              <a:defRPr/>
            </a:lvl1pPr>
          </a:lstStyle>
          <a:p>
            <a:pPr>
              <a:defRPr/>
            </a:pPr>
            <a:fld id="{930498B6-D02D-48E5-AA59-7D78FFCE9E77}" type="datetime1">
              <a:rPr lang="en-US"/>
              <a:pPr>
                <a:defRPr/>
              </a:pPr>
              <a:t>12/14/2023</a:t>
            </a:fld>
            <a:endParaRPr lang="en-US" dirty="0"/>
          </a:p>
        </p:txBody>
      </p:sp>
      <p:sp>
        <p:nvSpPr>
          <p:cNvPr id="4" name="Footer Placeholder 3">
            <a:extLst>
              <a:ext uri="{FF2B5EF4-FFF2-40B4-BE49-F238E27FC236}">
                <a16:creationId xmlns:a16="http://schemas.microsoft.com/office/drawing/2014/main" id="{720A0481-4A83-4710-90AA-FB4D5CF97AD8}"/>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4">
            <a:extLst>
              <a:ext uri="{FF2B5EF4-FFF2-40B4-BE49-F238E27FC236}">
                <a16:creationId xmlns:a16="http://schemas.microsoft.com/office/drawing/2014/main" id="{64216054-F9F2-4B8A-8717-B0A9EFBDB501}"/>
              </a:ext>
            </a:extLst>
          </p:cNvPr>
          <p:cNvSpPr>
            <a:spLocks noGrp="1"/>
          </p:cNvSpPr>
          <p:nvPr>
            <p:ph type="sldNum" sz="quarter" idx="12"/>
          </p:nvPr>
        </p:nvSpPr>
        <p:spPr>
          <a:xfrm>
            <a:off x="4343400" y="1036638"/>
            <a:ext cx="457200" cy="441325"/>
          </a:xfrm>
        </p:spPr>
        <p:txBody>
          <a:bodyPr/>
          <a:lstStyle>
            <a:lvl1pPr>
              <a:defRPr/>
            </a:lvl1pPr>
          </a:lstStyle>
          <a:p>
            <a:fld id="{DA561EE0-0752-4968-A494-0E540C9D8A54}" type="slidenum">
              <a:rPr lang="en-US" altLang="en-US"/>
              <a:pPr/>
              <a:t>‹#›</a:t>
            </a:fld>
            <a:endParaRPr lang="en-US" altLang="en-US" dirty="0"/>
          </a:p>
        </p:txBody>
      </p:sp>
    </p:spTree>
    <p:extLst>
      <p:ext uri="{BB962C8B-B14F-4D97-AF65-F5344CB8AC3E}">
        <p14:creationId xmlns:p14="http://schemas.microsoft.com/office/powerpoint/2010/main" val="743947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019B338B-BDDC-4A10-9345-A619D58930CB}"/>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3" name="Rectangle 20">
            <a:extLst>
              <a:ext uri="{FF2B5EF4-FFF2-40B4-BE49-F238E27FC236}">
                <a16:creationId xmlns:a16="http://schemas.microsoft.com/office/drawing/2014/main" id="{48E91DEC-51DE-43DE-9867-BB5469F13968}"/>
              </a:ext>
            </a:extLst>
          </p:cNvPr>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4" name="Rectangle 21">
            <a:extLst>
              <a:ext uri="{FF2B5EF4-FFF2-40B4-BE49-F238E27FC236}">
                <a16:creationId xmlns:a16="http://schemas.microsoft.com/office/drawing/2014/main" id="{B17D5822-2CB6-4398-B09F-CC1C0D3006B4}"/>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5" name="Rectangle 23">
            <a:extLst>
              <a:ext uri="{FF2B5EF4-FFF2-40B4-BE49-F238E27FC236}">
                <a16:creationId xmlns:a16="http://schemas.microsoft.com/office/drawing/2014/main" id="{34618D84-2899-4E00-B9BE-5706E9F6462E}"/>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6" name="Rectangle 5">
            <a:extLst>
              <a:ext uri="{FF2B5EF4-FFF2-40B4-BE49-F238E27FC236}">
                <a16:creationId xmlns:a16="http://schemas.microsoft.com/office/drawing/2014/main" id="{4E314769-105C-43E3-8566-B677CDD59F44}"/>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dirty="0">
              <a:latin typeface="Arial" charset="0"/>
              <a:cs typeface="Arial" charset="0"/>
            </a:endParaRPr>
          </a:p>
        </p:txBody>
      </p:sp>
      <p:sp>
        <p:nvSpPr>
          <p:cNvPr id="7" name="Rectangle 6">
            <a:extLst>
              <a:ext uri="{FF2B5EF4-FFF2-40B4-BE49-F238E27FC236}">
                <a16:creationId xmlns:a16="http://schemas.microsoft.com/office/drawing/2014/main" id="{2B5966E7-92B8-4E5B-8D00-50F7A8ADAB51}"/>
              </a:ext>
            </a:extLst>
          </p:cNvPr>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Arial" charset="0"/>
              <a:cs typeface="Arial" charset="0"/>
            </a:endParaRPr>
          </a:p>
        </p:txBody>
      </p:sp>
      <p:sp>
        <p:nvSpPr>
          <p:cNvPr id="8" name="Date Placeholder 1">
            <a:extLst>
              <a:ext uri="{FF2B5EF4-FFF2-40B4-BE49-F238E27FC236}">
                <a16:creationId xmlns:a16="http://schemas.microsoft.com/office/drawing/2014/main" id="{A3464CA5-6932-4CB1-BC15-A7B4AA6A458E}"/>
              </a:ext>
            </a:extLst>
          </p:cNvPr>
          <p:cNvSpPr>
            <a:spLocks noGrp="1"/>
          </p:cNvSpPr>
          <p:nvPr>
            <p:ph type="dt" sz="half" idx="10"/>
          </p:nvPr>
        </p:nvSpPr>
        <p:spPr/>
        <p:txBody>
          <a:bodyPr/>
          <a:lstStyle>
            <a:lvl1pPr>
              <a:defRPr/>
            </a:lvl1pPr>
          </a:lstStyle>
          <a:p>
            <a:pPr>
              <a:defRPr/>
            </a:pPr>
            <a:fld id="{023FDAC1-E1CE-490B-AEBF-479557D49DC4}" type="datetime1">
              <a:rPr lang="en-US"/>
              <a:pPr>
                <a:defRPr/>
              </a:pPr>
              <a:t>12/14/2023</a:t>
            </a:fld>
            <a:endParaRPr lang="en-US" dirty="0"/>
          </a:p>
        </p:txBody>
      </p:sp>
      <p:sp>
        <p:nvSpPr>
          <p:cNvPr id="9" name="Footer Placeholder 2">
            <a:extLst>
              <a:ext uri="{FF2B5EF4-FFF2-40B4-BE49-F238E27FC236}">
                <a16:creationId xmlns:a16="http://schemas.microsoft.com/office/drawing/2014/main" id="{738676AD-784C-4EA1-B6AF-C0B7C95282D8}"/>
              </a:ext>
            </a:extLst>
          </p:cNvPr>
          <p:cNvSpPr>
            <a:spLocks noGrp="1"/>
          </p:cNvSpPr>
          <p:nvPr>
            <p:ph type="ftr" sz="quarter" idx="11"/>
          </p:nvPr>
        </p:nvSpPr>
        <p:spPr/>
        <p:txBody>
          <a:bodyPr/>
          <a:lstStyle>
            <a:lvl1pPr>
              <a:defRPr/>
            </a:lvl1pPr>
          </a:lstStyle>
          <a:p>
            <a:pPr>
              <a:defRPr/>
            </a:pPr>
            <a:endParaRPr lang="en-US" dirty="0"/>
          </a:p>
        </p:txBody>
      </p:sp>
      <p:sp>
        <p:nvSpPr>
          <p:cNvPr id="10" name="Slide Number Placeholder 3">
            <a:extLst>
              <a:ext uri="{FF2B5EF4-FFF2-40B4-BE49-F238E27FC236}">
                <a16:creationId xmlns:a16="http://schemas.microsoft.com/office/drawing/2014/main" id="{E925C1A0-432F-409A-834F-E70E207F28FB}"/>
              </a:ext>
            </a:extLst>
          </p:cNvPr>
          <p:cNvSpPr>
            <a:spLocks noGrp="1"/>
          </p:cNvSpPr>
          <p:nvPr>
            <p:ph type="sldNum" sz="quarter" idx="12"/>
          </p:nvPr>
        </p:nvSpPr>
        <p:spPr>
          <a:xfrm>
            <a:off x="4267200" y="6324600"/>
            <a:ext cx="609600" cy="441325"/>
          </a:xfrm>
        </p:spPr>
        <p:txBody>
          <a:bodyPr/>
          <a:lstStyle>
            <a:lvl1pPr>
              <a:defRPr>
                <a:solidFill>
                  <a:srgbClr val="FFFFFF"/>
                </a:solidFill>
              </a:defRPr>
            </a:lvl1pPr>
          </a:lstStyle>
          <a:p>
            <a:fld id="{1E8DBFD7-CC80-46E9-AD83-48A852A1BCBD}" type="slidenum">
              <a:rPr lang="en-US" altLang="en-US"/>
              <a:pPr/>
              <a:t>‹#›</a:t>
            </a:fld>
            <a:endParaRPr lang="en-US" altLang="en-US" dirty="0"/>
          </a:p>
        </p:txBody>
      </p:sp>
    </p:spTree>
    <p:extLst>
      <p:ext uri="{BB962C8B-B14F-4D97-AF65-F5344CB8AC3E}">
        <p14:creationId xmlns:p14="http://schemas.microsoft.com/office/powerpoint/2010/main" val="961060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8EC2FF-7506-4FF9-AA2B-9E88917F7023}"/>
              </a:ext>
            </a:extLst>
          </p:cNvPr>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dirty="0">
              <a:latin typeface="Arial" charset="0"/>
              <a:cs typeface="Arial" charset="0"/>
            </a:endParaRPr>
          </a:p>
        </p:txBody>
      </p:sp>
      <p:sp>
        <p:nvSpPr>
          <p:cNvPr id="6" name="Rectangle 20">
            <a:extLst>
              <a:ext uri="{FF2B5EF4-FFF2-40B4-BE49-F238E27FC236}">
                <a16:creationId xmlns:a16="http://schemas.microsoft.com/office/drawing/2014/main" id="{CF242037-CCFE-4E65-B9AC-68BD1E63C1BD}"/>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7" name="Rectangle 21">
            <a:extLst>
              <a:ext uri="{FF2B5EF4-FFF2-40B4-BE49-F238E27FC236}">
                <a16:creationId xmlns:a16="http://schemas.microsoft.com/office/drawing/2014/main" id="{0B8A7E1B-0F5B-483B-BE93-C739FD2BF02B}"/>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8" name="Rectangle 23">
            <a:extLst>
              <a:ext uri="{FF2B5EF4-FFF2-40B4-BE49-F238E27FC236}">
                <a16:creationId xmlns:a16="http://schemas.microsoft.com/office/drawing/2014/main" id="{4D7ACE1D-0341-4629-BDAC-A2BF84D53F7A}"/>
              </a:ext>
            </a:extLst>
          </p:cNvPr>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9" name="Rectangle 24">
            <a:extLst>
              <a:ext uri="{FF2B5EF4-FFF2-40B4-BE49-F238E27FC236}">
                <a16:creationId xmlns:a16="http://schemas.microsoft.com/office/drawing/2014/main" id="{759F067D-830B-4423-A035-DE567D9E1DB7}"/>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10" name="Rectangle 9">
            <a:extLst>
              <a:ext uri="{FF2B5EF4-FFF2-40B4-BE49-F238E27FC236}">
                <a16:creationId xmlns:a16="http://schemas.microsoft.com/office/drawing/2014/main" id="{7120A87C-0F34-45D8-9CA1-3590991AC39E}"/>
              </a:ext>
            </a:extLst>
          </p:cNvPr>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1" name="Rectangle 10">
            <a:extLst>
              <a:ext uri="{FF2B5EF4-FFF2-40B4-BE49-F238E27FC236}">
                <a16:creationId xmlns:a16="http://schemas.microsoft.com/office/drawing/2014/main" id="{6D831864-1528-47B4-BBB6-214E877D5318}"/>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Arial" charset="0"/>
              <a:cs typeface="Arial" charset="0"/>
            </a:endParaRPr>
          </a:p>
        </p:txBody>
      </p:sp>
      <p:sp>
        <p:nvSpPr>
          <p:cNvPr id="12" name="Straight Connector 11">
            <a:extLst>
              <a:ext uri="{FF2B5EF4-FFF2-40B4-BE49-F238E27FC236}">
                <a16:creationId xmlns:a16="http://schemas.microsoft.com/office/drawing/2014/main" id="{B1F09519-C6BC-4EA6-BE90-7773C612C652}"/>
              </a:ext>
            </a:extLst>
          </p:cNvPr>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dirty="0">
              <a:latin typeface="Arial" charset="0"/>
              <a:cs typeface="Arial" charset="0"/>
            </a:endParaRPr>
          </a:p>
        </p:txBody>
      </p:sp>
      <p:sp>
        <p:nvSpPr>
          <p:cNvPr id="13" name="Oval 12">
            <a:extLst>
              <a:ext uri="{FF2B5EF4-FFF2-40B4-BE49-F238E27FC236}">
                <a16:creationId xmlns:a16="http://schemas.microsoft.com/office/drawing/2014/main" id="{BCC8DFB3-3004-4C20-9C19-24368C49774C}"/>
              </a:ext>
            </a:extLst>
          </p:cNvPr>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4" name="Oval 13">
            <a:extLst>
              <a:ext uri="{FF2B5EF4-FFF2-40B4-BE49-F238E27FC236}">
                <a16:creationId xmlns:a16="http://schemas.microsoft.com/office/drawing/2014/main" id="{1E8B561A-AB51-4E63-BBBF-5F3BA97E96EB}"/>
              </a:ext>
            </a:extLst>
          </p:cNvPr>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5" name="Rectangle 14">
            <a:extLst>
              <a:ext uri="{FF2B5EF4-FFF2-40B4-BE49-F238E27FC236}">
                <a16:creationId xmlns:a16="http://schemas.microsoft.com/office/drawing/2014/main" id="{21AAF5CB-711E-4252-9C90-74D9E3FE3692}"/>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dirty="0">
              <a:latin typeface="Arial" charset="0"/>
              <a:cs typeface="Arial" charset="0"/>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6">
            <a:extLst>
              <a:ext uri="{FF2B5EF4-FFF2-40B4-BE49-F238E27FC236}">
                <a16:creationId xmlns:a16="http://schemas.microsoft.com/office/drawing/2014/main" id="{AF896BEE-8B86-48CA-A90D-BEAB633D5460}"/>
              </a:ext>
            </a:extLst>
          </p:cNvPr>
          <p:cNvSpPr>
            <a:spLocks noGrp="1"/>
          </p:cNvSpPr>
          <p:nvPr>
            <p:ph type="sldNum" sz="quarter" idx="10"/>
          </p:nvPr>
        </p:nvSpPr>
        <p:spPr>
          <a:xfrm>
            <a:off x="1371600" y="312738"/>
            <a:ext cx="457200" cy="441325"/>
          </a:xfrm>
        </p:spPr>
        <p:txBody>
          <a:bodyPr/>
          <a:lstStyle>
            <a:lvl1pPr>
              <a:defRPr/>
            </a:lvl1pPr>
          </a:lstStyle>
          <a:p>
            <a:fld id="{A32160F0-2843-4194-A24D-0B7263E8B24A}" type="slidenum">
              <a:rPr lang="en-US" altLang="en-US"/>
              <a:pPr/>
              <a:t>‹#›</a:t>
            </a:fld>
            <a:endParaRPr lang="en-US" altLang="en-US" dirty="0"/>
          </a:p>
        </p:txBody>
      </p:sp>
      <p:sp>
        <p:nvSpPr>
          <p:cNvPr id="17" name="Date Placeholder 4">
            <a:extLst>
              <a:ext uri="{FF2B5EF4-FFF2-40B4-BE49-F238E27FC236}">
                <a16:creationId xmlns:a16="http://schemas.microsoft.com/office/drawing/2014/main" id="{6744000E-1767-4F5C-B247-D054C0994FB0}"/>
              </a:ext>
            </a:extLst>
          </p:cNvPr>
          <p:cNvSpPr>
            <a:spLocks noGrp="1"/>
          </p:cNvSpPr>
          <p:nvPr>
            <p:ph type="dt" sz="half" idx="11"/>
          </p:nvPr>
        </p:nvSpPr>
        <p:spPr/>
        <p:txBody>
          <a:bodyPr/>
          <a:lstStyle>
            <a:lvl1pPr>
              <a:defRPr/>
            </a:lvl1pPr>
          </a:lstStyle>
          <a:p>
            <a:pPr>
              <a:defRPr/>
            </a:pPr>
            <a:fld id="{665B9A86-6DB3-43B7-9DE0-643FBC8B1E3F}" type="datetime1">
              <a:rPr lang="en-US"/>
              <a:pPr>
                <a:defRPr/>
              </a:pPr>
              <a:t>12/14/2023</a:t>
            </a:fld>
            <a:endParaRPr lang="en-US" dirty="0"/>
          </a:p>
        </p:txBody>
      </p:sp>
      <p:sp>
        <p:nvSpPr>
          <p:cNvPr id="18" name="Footer Placeholder 5">
            <a:extLst>
              <a:ext uri="{FF2B5EF4-FFF2-40B4-BE49-F238E27FC236}">
                <a16:creationId xmlns:a16="http://schemas.microsoft.com/office/drawing/2014/main" id="{2552B166-5F52-4BB2-B605-257B9C472CE7}"/>
              </a:ext>
            </a:extLst>
          </p:cNvPr>
          <p:cNvSpPr>
            <a:spLocks noGrp="1"/>
          </p:cNvSpPr>
          <p:nvPr>
            <p:ph type="ftr" sz="quarter" idx="12"/>
          </p:nvPr>
        </p:nvSpPr>
        <p:spPr>
          <a:xfrm>
            <a:off x="301625" y="6410325"/>
            <a:ext cx="3382963" cy="366713"/>
          </a:xfrm>
        </p:spPr>
        <p:txBody>
          <a:bodyPr/>
          <a:lstStyle>
            <a:lvl1pPr>
              <a:defRPr/>
            </a:lvl1pPr>
          </a:lstStyle>
          <a:p>
            <a:pPr>
              <a:defRPr/>
            </a:pPr>
            <a:endParaRPr lang="en-US" dirty="0"/>
          </a:p>
        </p:txBody>
      </p:sp>
    </p:spTree>
    <p:extLst>
      <p:ext uri="{BB962C8B-B14F-4D97-AF65-F5344CB8AC3E}">
        <p14:creationId xmlns:p14="http://schemas.microsoft.com/office/powerpoint/2010/main" val="31521993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DBE61FC8-0E04-40EF-A248-CE1A24D1DD9D}"/>
              </a:ext>
            </a:extLst>
          </p:cNvPr>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dirty="0">
              <a:latin typeface="Arial" charset="0"/>
              <a:cs typeface="Arial" charset="0"/>
            </a:endParaRPr>
          </a:p>
        </p:txBody>
      </p:sp>
      <p:sp>
        <p:nvSpPr>
          <p:cNvPr id="6" name="Rectangle 20">
            <a:extLst>
              <a:ext uri="{FF2B5EF4-FFF2-40B4-BE49-F238E27FC236}">
                <a16:creationId xmlns:a16="http://schemas.microsoft.com/office/drawing/2014/main" id="{826A7B7E-29BA-42BD-90C4-19E29469B349}"/>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7" name="Rectangle 21">
            <a:extLst>
              <a:ext uri="{FF2B5EF4-FFF2-40B4-BE49-F238E27FC236}">
                <a16:creationId xmlns:a16="http://schemas.microsoft.com/office/drawing/2014/main" id="{5C4F9AC0-6C34-4710-862F-288865608485}"/>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8" name="Rectangle 23">
            <a:extLst>
              <a:ext uri="{FF2B5EF4-FFF2-40B4-BE49-F238E27FC236}">
                <a16:creationId xmlns:a16="http://schemas.microsoft.com/office/drawing/2014/main" id="{8BA7304D-41BE-41D8-AAC9-BBFADEF277AF}"/>
              </a:ext>
            </a:extLst>
          </p:cNvPr>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9" name="Rectangle 24">
            <a:extLst>
              <a:ext uri="{FF2B5EF4-FFF2-40B4-BE49-F238E27FC236}">
                <a16:creationId xmlns:a16="http://schemas.microsoft.com/office/drawing/2014/main" id="{B0A6AE12-FAAF-48F3-9424-3CCEF435B757}"/>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10" name="Rectangle 9">
            <a:extLst>
              <a:ext uri="{FF2B5EF4-FFF2-40B4-BE49-F238E27FC236}">
                <a16:creationId xmlns:a16="http://schemas.microsoft.com/office/drawing/2014/main" id="{FC6FD371-7760-4F76-9CF8-59199ABDA006}"/>
              </a:ext>
            </a:extLst>
          </p:cNvPr>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dirty="0">
              <a:latin typeface="Arial" charset="0"/>
              <a:cs typeface="Arial" charset="0"/>
            </a:endParaRPr>
          </a:p>
        </p:txBody>
      </p:sp>
      <p:sp>
        <p:nvSpPr>
          <p:cNvPr id="11" name="Rectangle 10">
            <a:extLst>
              <a:ext uri="{FF2B5EF4-FFF2-40B4-BE49-F238E27FC236}">
                <a16:creationId xmlns:a16="http://schemas.microsoft.com/office/drawing/2014/main" id="{DB55FB25-7D6D-495E-B24F-51C58DC17BF5}"/>
              </a:ext>
            </a:extLst>
          </p:cNvPr>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2" name="Rectangle 11">
            <a:extLst>
              <a:ext uri="{FF2B5EF4-FFF2-40B4-BE49-F238E27FC236}">
                <a16:creationId xmlns:a16="http://schemas.microsoft.com/office/drawing/2014/main" id="{070FC135-FA4E-4439-BDB8-03EC0E2151AA}"/>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Arial" charset="0"/>
              <a:cs typeface="Arial" charset="0"/>
            </a:endParaRPr>
          </a:p>
        </p:txBody>
      </p:sp>
      <p:sp>
        <p:nvSpPr>
          <p:cNvPr id="13" name="Oval 12">
            <a:extLst>
              <a:ext uri="{FF2B5EF4-FFF2-40B4-BE49-F238E27FC236}">
                <a16:creationId xmlns:a16="http://schemas.microsoft.com/office/drawing/2014/main" id="{4AC90B98-4141-4827-AD7C-CC9656D279C0}"/>
              </a:ext>
            </a:extLst>
          </p:cNvPr>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4" name="Oval 13">
            <a:extLst>
              <a:ext uri="{FF2B5EF4-FFF2-40B4-BE49-F238E27FC236}">
                <a16:creationId xmlns:a16="http://schemas.microsoft.com/office/drawing/2014/main" id="{4D088C75-454F-46CF-A8C3-9FD970F1CDE4}"/>
              </a:ext>
            </a:extLst>
          </p:cNvPr>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5" name="Rectangle 14">
            <a:extLst>
              <a:ext uri="{FF2B5EF4-FFF2-40B4-BE49-F238E27FC236}">
                <a16:creationId xmlns:a16="http://schemas.microsoft.com/office/drawing/2014/main" id="{B5C7D93D-3EA2-4645-9015-E73990C887FE}"/>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dirty="0">
              <a:latin typeface="Arial" charset="0"/>
              <a:cs typeface="Arial" charset="0"/>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Slide Number Placeholder 6">
            <a:extLst>
              <a:ext uri="{FF2B5EF4-FFF2-40B4-BE49-F238E27FC236}">
                <a16:creationId xmlns:a16="http://schemas.microsoft.com/office/drawing/2014/main" id="{FBB28F2C-D4DF-48E3-9553-713673B15B54}"/>
              </a:ext>
            </a:extLst>
          </p:cNvPr>
          <p:cNvSpPr>
            <a:spLocks noGrp="1"/>
          </p:cNvSpPr>
          <p:nvPr>
            <p:ph type="sldNum" sz="quarter" idx="10"/>
          </p:nvPr>
        </p:nvSpPr>
        <p:spPr>
          <a:xfrm>
            <a:off x="1371600" y="312738"/>
            <a:ext cx="457200" cy="441325"/>
          </a:xfrm>
        </p:spPr>
        <p:txBody>
          <a:bodyPr/>
          <a:lstStyle>
            <a:lvl1pPr>
              <a:defRPr/>
            </a:lvl1pPr>
          </a:lstStyle>
          <a:p>
            <a:fld id="{C1227330-5541-4C5B-8E09-9CD1725F57EF}" type="slidenum">
              <a:rPr lang="en-US" altLang="en-US"/>
              <a:pPr/>
              <a:t>‹#›</a:t>
            </a:fld>
            <a:endParaRPr lang="en-US" altLang="en-US" dirty="0"/>
          </a:p>
        </p:txBody>
      </p:sp>
      <p:sp>
        <p:nvSpPr>
          <p:cNvPr id="17" name="Date Placeholder 4">
            <a:extLst>
              <a:ext uri="{FF2B5EF4-FFF2-40B4-BE49-F238E27FC236}">
                <a16:creationId xmlns:a16="http://schemas.microsoft.com/office/drawing/2014/main" id="{7E770598-03A8-45E6-917D-34E01B10A9CF}"/>
              </a:ext>
            </a:extLst>
          </p:cNvPr>
          <p:cNvSpPr>
            <a:spLocks noGrp="1"/>
          </p:cNvSpPr>
          <p:nvPr>
            <p:ph type="dt" sz="half" idx="11"/>
          </p:nvPr>
        </p:nvSpPr>
        <p:spPr>
          <a:xfrm>
            <a:off x="5788025" y="6405563"/>
            <a:ext cx="3044825" cy="365125"/>
          </a:xfrm>
        </p:spPr>
        <p:txBody>
          <a:bodyPr/>
          <a:lstStyle>
            <a:lvl1pPr>
              <a:defRPr/>
            </a:lvl1pPr>
          </a:lstStyle>
          <a:p>
            <a:pPr>
              <a:defRPr/>
            </a:pPr>
            <a:fld id="{A624BB2E-69F2-4BD0-BF20-353F158E2576}" type="datetime1">
              <a:rPr lang="en-US"/>
              <a:pPr>
                <a:defRPr/>
              </a:pPr>
              <a:t>12/14/2023</a:t>
            </a:fld>
            <a:endParaRPr lang="en-US" dirty="0"/>
          </a:p>
        </p:txBody>
      </p:sp>
      <p:sp>
        <p:nvSpPr>
          <p:cNvPr id="18" name="Footer Placeholder 5">
            <a:extLst>
              <a:ext uri="{FF2B5EF4-FFF2-40B4-BE49-F238E27FC236}">
                <a16:creationId xmlns:a16="http://schemas.microsoft.com/office/drawing/2014/main" id="{B21DED37-4A37-4F62-94AF-1061AF5CC46F}"/>
              </a:ext>
            </a:extLst>
          </p:cNvPr>
          <p:cNvSpPr>
            <a:spLocks noGrp="1"/>
          </p:cNvSpPr>
          <p:nvPr>
            <p:ph type="ftr" sz="quarter" idx="12"/>
          </p:nvPr>
        </p:nvSpPr>
        <p:spPr>
          <a:xfrm>
            <a:off x="301625" y="6410325"/>
            <a:ext cx="3584575" cy="366713"/>
          </a:xfrm>
        </p:spPr>
        <p:txBody>
          <a:bodyPr/>
          <a:lstStyle>
            <a:lvl1pPr>
              <a:defRPr/>
            </a:lvl1pPr>
          </a:lstStyle>
          <a:p>
            <a:pPr>
              <a:defRPr/>
            </a:pPr>
            <a:endParaRPr lang="en-US" dirty="0"/>
          </a:p>
        </p:txBody>
      </p:sp>
    </p:spTree>
    <p:extLst>
      <p:ext uri="{BB962C8B-B14F-4D97-AF65-F5344CB8AC3E}">
        <p14:creationId xmlns:p14="http://schemas.microsoft.com/office/powerpoint/2010/main" val="633904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6">
            <a:extLst>
              <a:ext uri="{FF2B5EF4-FFF2-40B4-BE49-F238E27FC236}">
                <a16:creationId xmlns:a16="http://schemas.microsoft.com/office/drawing/2014/main" id="{29AFCC08-BFFA-4C4D-BF26-84D76145B62E}"/>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1027" name="Rectangle 15">
            <a:extLst>
              <a:ext uri="{FF2B5EF4-FFF2-40B4-BE49-F238E27FC236}">
                <a16:creationId xmlns:a16="http://schemas.microsoft.com/office/drawing/2014/main" id="{239001C2-C65A-4803-A375-54E64BD6DFD8}"/>
              </a:ext>
            </a:extLst>
          </p:cNvPr>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1028" name="Rectangle 17">
            <a:extLst>
              <a:ext uri="{FF2B5EF4-FFF2-40B4-BE49-F238E27FC236}">
                <a16:creationId xmlns:a16="http://schemas.microsoft.com/office/drawing/2014/main" id="{4F895061-4318-4645-A486-DC056CDCF649}"/>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1029" name="Rectangle 18">
            <a:extLst>
              <a:ext uri="{FF2B5EF4-FFF2-40B4-BE49-F238E27FC236}">
                <a16:creationId xmlns:a16="http://schemas.microsoft.com/office/drawing/2014/main" id="{F54357C1-8FCC-4115-89AA-81C07AEBA4CB}"/>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9" name="Rectangle 8">
            <a:extLst>
              <a:ext uri="{FF2B5EF4-FFF2-40B4-BE49-F238E27FC236}">
                <a16:creationId xmlns:a16="http://schemas.microsoft.com/office/drawing/2014/main" id="{6A9524F8-3009-4488-953B-32B0F386A846}"/>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dirty="0">
              <a:latin typeface="Arial" charset="0"/>
              <a:cs typeface="Arial" charset="0"/>
            </a:endParaRPr>
          </a:p>
        </p:txBody>
      </p:sp>
      <p:sp>
        <p:nvSpPr>
          <p:cNvPr id="14" name="Date Placeholder 13">
            <a:extLst>
              <a:ext uri="{FF2B5EF4-FFF2-40B4-BE49-F238E27FC236}">
                <a16:creationId xmlns:a16="http://schemas.microsoft.com/office/drawing/2014/main" id="{3E4759CE-B9BA-4451-BCAD-E579D78A5268}"/>
              </a:ext>
            </a:extLst>
          </p:cNvPr>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a:solidFill>
                  <a:srgbClr val="FFFFFF"/>
                </a:solidFill>
                <a:latin typeface="Arial" charset="0"/>
                <a:cs typeface="Arial" charset="0"/>
              </a:defRPr>
            </a:lvl1pPr>
          </a:lstStyle>
          <a:p>
            <a:pPr>
              <a:defRPr/>
            </a:pPr>
            <a:fld id="{73980F27-0A15-4667-AA2C-D80FE2E206CB}" type="datetime1">
              <a:rPr lang="en-US"/>
              <a:pPr>
                <a:defRPr/>
              </a:pPr>
              <a:t>12/14/2023</a:t>
            </a:fld>
            <a:endParaRPr lang="en-US" dirty="0"/>
          </a:p>
        </p:txBody>
      </p:sp>
      <p:sp>
        <p:nvSpPr>
          <p:cNvPr id="3" name="Footer Placeholder 2">
            <a:extLst>
              <a:ext uri="{FF2B5EF4-FFF2-40B4-BE49-F238E27FC236}">
                <a16:creationId xmlns:a16="http://schemas.microsoft.com/office/drawing/2014/main" id="{E7FCBF4D-97CB-4F6D-A00B-4F15ABC67E5A}"/>
              </a:ext>
            </a:extLst>
          </p:cNvPr>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latin typeface="Arial" charset="0"/>
                <a:cs typeface="Arial" charset="0"/>
              </a:defRPr>
            </a:lvl1pPr>
          </a:lstStyle>
          <a:p>
            <a:pPr>
              <a:defRPr/>
            </a:pPr>
            <a:endParaRPr lang="en-US" dirty="0"/>
          </a:p>
        </p:txBody>
      </p:sp>
      <p:sp>
        <p:nvSpPr>
          <p:cNvPr id="8" name="Rectangle 7">
            <a:extLst>
              <a:ext uri="{FF2B5EF4-FFF2-40B4-BE49-F238E27FC236}">
                <a16:creationId xmlns:a16="http://schemas.microsoft.com/office/drawing/2014/main" id="{C28B27FE-0595-44F8-9664-B89D1B15A816}"/>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Arial" charset="0"/>
              <a:cs typeface="Arial" charset="0"/>
            </a:endParaRPr>
          </a:p>
        </p:txBody>
      </p:sp>
      <p:sp>
        <p:nvSpPr>
          <p:cNvPr id="10" name="Straight Connector 9">
            <a:extLst>
              <a:ext uri="{FF2B5EF4-FFF2-40B4-BE49-F238E27FC236}">
                <a16:creationId xmlns:a16="http://schemas.microsoft.com/office/drawing/2014/main" id="{B01A9E5F-11B1-4BE5-B4FA-B10C78B837BD}"/>
              </a:ext>
            </a:extLst>
          </p:cNvPr>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dirty="0">
              <a:latin typeface="Arial" charset="0"/>
              <a:cs typeface="Arial" charset="0"/>
            </a:endParaRPr>
          </a:p>
        </p:txBody>
      </p:sp>
      <p:sp>
        <p:nvSpPr>
          <p:cNvPr id="12" name="Oval 11">
            <a:extLst>
              <a:ext uri="{FF2B5EF4-FFF2-40B4-BE49-F238E27FC236}">
                <a16:creationId xmlns:a16="http://schemas.microsoft.com/office/drawing/2014/main" id="{29D9172D-0A27-4FD9-B921-3360A625E522}"/>
              </a:ext>
            </a:extLst>
          </p:cNvPr>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5" name="Oval 14">
            <a:extLst>
              <a:ext uri="{FF2B5EF4-FFF2-40B4-BE49-F238E27FC236}">
                <a16:creationId xmlns:a16="http://schemas.microsoft.com/office/drawing/2014/main" id="{FB00B4ED-5FED-4809-BA3B-4F54E3CA39CB}"/>
              </a:ext>
            </a:extLst>
          </p:cNvPr>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3" name="Slide Number Placeholder 22">
            <a:extLst>
              <a:ext uri="{FF2B5EF4-FFF2-40B4-BE49-F238E27FC236}">
                <a16:creationId xmlns:a16="http://schemas.microsoft.com/office/drawing/2014/main" id="{1C47E6C1-1159-4DF7-9515-32EB66B93B33}"/>
              </a:ext>
            </a:extLst>
          </p:cNvPr>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sz="1600">
                <a:solidFill>
                  <a:srgbClr val="93B4BD"/>
                </a:solidFill>
              </a:defRPr>
            </a:lvl1pPr>
          </a:lstStyle>
          <a:p>
            <a:fld id="{47B40B9D-0773-469D-A5C0-A14B79D40408}" type="slidenum">
              <a:rPr lang="en-US" altLang="en-US"/>
              <a:pPr/>
              <a:t>‹#›</a:t>
            </a:fld>
            <a:endParaRPr lang="en-US" altLang="en-US" dirty="0"/>
          </a:p>
        </p:txBody>
      </p:sp>
      <p:sp>
        <p:nvSpPr>
          <p:cNvPr id="1038" name="Title Placeholder 21">
            <a:extLst>
              <a:ext uri="{FF2B5EF4-FFF2-40B4-BE49-F238E27FC236}">
                <a16:creationId xmlns:a16="http://schemas.microsoft.com/office/drawing/2014/main" id="{0CE9990A-6EB3-47FC-8493-2EC93EFD7C3C}"/>
              </a:ext>
            </a:extLst>
          </p:cNvPr>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9" name="Text Placeholder 12">
            <a:extLst>
              <a:ext uri="{FF2B5EF4-FFF2-40B4-BE49-F238E27FC236}">
                <a16:creationId xmlns:a16="http://schemas.microsoft.com/office/drawing/2014/main" id="{A0F5338E-5495-46E9-B0BD-FB2395DD09D5}"/>
              </a:ext>
            </a:extLst>
          </p:cNvPr>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5473" r:id="rId1"/>
    <p:sldLayoutId id="2147485474" r:id="rId2"/>
    <p:sldLayoutId id="2147485475" r:id="rId3"/>
    <p:sldLayoutId id="2147485476" r:id="rId4"/>
    <p:sldLayoutId id="2147485477" r:id="rId5"/>
    <p:sldLayoutId id="2147485478" r:id="rId6"/>
    <p:sldLayoutId id="2147485479" r:id="rId7"/>
    <p:sldLayoutId id="2147485480" r:id="rId8"/>
    <p:sldLayoutId id="2147485481" r:id="rId9"/>
    <p:sldLayoutId id="2147485482" r:id="rId10"/>
    <p:sldLayoutId id="2147485483" r:id="rId11"/>
  </p:sldLayoutIdLst>
  <p:hf hdr="0" ftr="0" dt="0"/>
  <p:txStyles>
    <p:titleStyle>
      <a:lvl1pPr algn="ctr" rtl="0" eaLnBrk="0" fontAlgn="base" hangingPunct="0">
        <a:spcBef>
          <a:spcPct val="0"/>
        </a:spcBef>
        <a:spcAft>
          <a:spcPct val="0"/>
        </a:spcAft>
        <a:defRPr sz="3300" kern="1200">
          <a:solidFill>
            <a:srgbClr val="93B4BD"/>
          </a:solidFill>
          <a:latin typeface="+mj-lt"/>
          <a:ea typeface="+mj-ea"/>
          <a:cs typeface="+mj-cs"/>
        </a:defRPr>
      </a:lvl1pPr>
      <a:lvl2pPr algn="ctr" rtl="0" eaLnBrk="0" fontAlgn="base" hangingPunct="0">
        <a:spcBef>
          <a:spcPct val="0"/>
        </a:spcBef>
        <a:spcAft>
          <a:spcPct val="0"/>
        </a:spcAft>
        <a:defRPr sz="3300">
          <a:solidFill>
            <a:srgbClr val="93B4BD"/>
          </a:solidFill>
          <a:latin typeface="Georgia" pitchFamily="18" charset="0"/>
        </a:defRPr>
      </a:lvl2pPr>
      <a:lvl3pPr algn="ctr" rtl="0" eaLnBrk="0" fontAlgn="base" hangingPunct="0">
        <a:spcBef>
          <a:spcPct val="0"/>
        </a:spcBef>
        <a:spcAft>
          <a:spcPct val="0"/>
        </a:spcAft>
        <a:defRPr sz="3300">
          <a:solidFill>
            <a:srgbClr val="93B4BD"/>
          </a:solidFill>
          <a:latin typeface="Georgia" pitchFamily="18" charset="0"/>
        </a:defRPr>
      </a:lvl3pPr>
      <a:lvl4pPr algn="ctr" rtl="0" eaLnBrk="0" fontAlgn="base" hangingPunct="0">
        <a:spcBef>
          <a:spcPct val="0"/>
        </a:spcBef>
        <a:spcAft>
          <a:spcPct val="0"/>
        </a:spcAft>
        <a:defRPr sz="3300">
          <a:solidFill>
            <a:srgbClr val="93B4BD"/>
          </a:solidFill>
          <a:latin typeface="Georgia" pitchFamily="18" charset="0"/>
        </a:defRPr>
      </a:lvl4pPr>
      <a:lvl5pPr algn="ctr" rtl="0" eaLnBrk="0" fontAlgn="base" hangingPunct="0">
        <a:spcBef>
          <a:spcPct val="0"/>
        </a:spcBef>
        <a:spcAft>
          <a:spcPct val="0"/>
        </a:spcAft>
        <a:defRPr sz="3300">
          <a:solidFill>
            <a:srgbClr val="93B4BD"/>
          </a:solidFill>
          <a:latin typeface="Georgia" pitchFamily="18" charset="0"/>
        </a:defRPr>
      </a:lvl5pPr>
      <a:lvl6pPr marL="457200" algn="ctr" rtl="0" fontAlgn="base">
        <a:spcBef>
          <a:spcPct val="0"/>
        </a:spcBef>
        <a:spcAft>
          <a:spcPct val="0"/>
        </a:spcAft>
        <a:defRPr sz="3300">
          <a:solidFill>
            <a:srgbClr val="93B4BD"/>
          </a:solidFill>
          <a:latin typeface="Georgia" pitchFamily="18" charset="0"/>
        </a:defRPr>
      </a:lvl6pPr>
      <a:lvl7pPr marL="914400" algn="ctr" rtl="0" fontAlgn="base">
        <a:spcBef>
          <a:spcPct val="0"/>
        </a:spcBef>
        <a:spcAft>
          <a:spcPct val="0"/>
        </a:spcAft>
        <a:defRPr sz="3300">
          <a:solidFill>
            <a:srgbClr val="93B4BD"/>
          </a:solidFill>
          <a:latin typeface="Georgia" pitchFamily="18" charset="0"/>
        </a:defRPr>
      </a:lvl7pPr>
      <a:lvl8pPr marL="1371600" algn="ctr" rtl="0" fontAlgn="base">
        <a:spcBef>
          <a:spcPct val="0"/>
        </a:spcBef>
        <a:spcAft>
          <a:spcPct val="0"/>
        </a:spcAft>
        <a:defRPr sz="3300">
          <a:solidFill>
            <a:srgbClr val="93B4BD"/>
          </a:solidFill>
          <a:latin typeface="Georgia" pitchFamily="18" charset="0"/>
        </a:defRPr>
      </a:lvl8pPr>
      <a:lvl9pPr marL="1828800" algn="ctr" rtl="0" fontAlgn="base">
        <a:spcBef>
          <a:spcPct val="0"/>
        </a:spcBef>
        <a:spcAft>
          <a:spcPct val="0"/>
        </a:spcAft>
        <a:defRPr sz="3300">
          <a:solidFill>
            <a:srgbClr val="93B4BD"/>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A8CDD7"/>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C0BEAF"/>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CEC597"/>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epa.gov/grants/tips-completing-epa-form-4700-4"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epa.gov/system/files/documents/2023-01/Post-award%20audit%20process.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epa.gov/grants/epa-general-terms-and-conditions-effective-october-1-2023-or-later" TargetMode="External"/><Relationship Id="rId2" Type="http://schemas.openxmlformats.org/officeDocument/2006/relationships/hyperlink" Target="https://usepa-my.sharepoint.com/personal/temple_kurt_epa_gov/Documents/Technical%20Assistance/01-06-20-ecrco-process-for-prioritizing-and-selecting-affirmative-compliance-reviews.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epa.gov/sites/production/files/2020-09/documents/_epaoig_20200928-20-e-0333.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15A533-A909-4933-B5AE-7A447AC75BFA}"/>
              </a:ext>
            </a:extLst>
          </p:cNvPr>
          <p:cNvSpPr>
            <a:spLocks noGrp="1"/>
          </p:cNvSpPr>
          <p:nvPr>
            <p:ph type="subTitle" idx="1"/>
          </p:nvPr>
        </p:nvSpPr>
        <p:spPr>
          <a:xfrm>
            <a:off x="434131" y="2514600"/>
            <a:ext cx="8275738" cy="3886200"/>
          </a:xfrm>
        </p:spPr>
        <p:txBody>
          <a:bodyPr/>
          <a:lstStyle/>
          <a:p>
            <a:pPr marL="285750" indent="-285750">
              <a:buFont typeface="Arial"/>
              <a:buChar char="•"/>
            </a:pPr>
            <a:r>
              <a:rPr lang="en-US" sz="2800" cap="small" dirty="0">
                <a:solidFill>
                  <a:schemeClr val="tx1"/>
                </a:solidFill>
                <a:latin typeface="Calibri" panose="020F0502020204030204" pitchFamily="34" charset="0"/>
                <a:ea typeface="Cambria"/>
                <a:cs typeface="Calibri" panose="020F0502020204030204" pitchFamily="34" charset="0"/>
              </a:rPr>
              <a:t>ECOS Workshop Pt.2</a:t>
            </a:r>
          </a:p>
          <a:p>
            <a:pPr marL="285750" indent="-285750">
              <a:buFont typeface="Arial"/>
              <a:buChar char="•"/>
            </a:pPr>
            <a:r>
              <a:rPr lang="en-US" sz="2400" b="0" cap="small" dirty="0">
                <a:solidFill>
                  <a:schemeClr val="tx1"/>
                </a:solidFill>
                <a:latin typeface="Calibri" panose="020F0502020204030204" pitchFamily="34" charset="0"/>
                <a:ea typeface="Calibri" panose="020F0502020204030204" pitchFamily="34" charset="0"/>
                <a:cs typeface="Calibri" panose="020F0502020204030204" pitchFamily="34" charset="0"/>
              </a:rPr>
              <a:t>December 15, 2023</a:t>
            </a:r>
            <a:endParaRPr lang="en-US" sz="24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a:buChar char="•"/>
            </a:pPr>
            <a:r>
              <a:rPr lang="en-US" sz="2000" b="0" cap="small" dirty="0">
                <a:solidFill>
                  <a:schemeClr val="tx1"/>
                </a:solidFill>
                <a:latin typeface="Calibri" panose="020F0502020204030204" pitchFamily="34" charset="0"/>
                <a:ea typeface="Calibri" panose="020F0502020204030204" pitchFamily="34" charset="0"/>
                <a:cs typeface="Calibri" panose="020F0502020204030204" pitchFamily="34" charset="0"/>
              </a:rPr>
              <a:t>EPA Office of External Civil Rights Compliance</a:t>
            </a:r>
            <a:endParaRPr lang="en-US" sz="20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a:buChar char="•"/>
            </a:pPr>
            <a:r>
              <a:rPr lang="en-US" sz="2400" cap="small" dirty="0">
                <a:solidFill>
                  <a:schemeClr val="tx1"/>
                </a:solidFill>
                <a:latin typeface="Calibri"/>
                <a:ea typeface="Calibri" panose="020F0502020204030204" pitchFamily="34" charset="0"/>
                <a:cs typeface="Calibri"/>
              </a:rPr>
              <a:t>Kurt Temple, </a:t>
            </a:r>
            <a:r>
              <a:rPr lang="en-US" sz="2400" b="0" cap="small" dirty="0">
                <a:solidFill>
                  <a:schemeClr val="tx1"/>
                </a:solidFill>
                <a:latin typeface="Calibri"/>
                <a:ea typeface="Calibri" panose="020F0502020204030204" pitchFamily="34" charset="0"/>
                <a:cs typeface="Calibri"/>
              </a:rPr>
              <a:t>Senior Advisor</a:t>
            </a:r>
          </a:p>
          <a:p>
            <a:pPr>
              <a:buFont typeface="Arial"/>
              <a:buChar char="•"/>
            </a:pPr>
            <a:r>
              <a:rPr lang="en-US" sz="2400" b="0" cap="small" dirty="0">
                <a:solidFill>
                  <a:schemeClr val="tx1"/>
                </a:solidFill>
                <a:latin typeface="Calibri" panose="020F0502020204030204" pitchFamily="34" charset="0"/>
                <a:ea typeface="Cambria"/>
                <a:cs typeface="Calibri" panose="020F0502020204030204" pitchFamily="34" charset="0"/>
              </a:rPr>
              <a:t>***</a:t>
            </a:r>
          </a:p>
          <a:p>
            <a:pPr marL="285750" indent="-285750">
              <a:buFont typeface="Arial"/>
              <a:buChar char="•"/>
            </a:pPr>
            <a:endParaRPr lang="en-US" sz="1800" cap="small" dirty="0">
              <a:solidFill>
                <a:schemeClr val="tx1"/>
              </a:solidFill>
              <a:latin typeface="Calibri" panose="020F0502020204030204" pitchFamily="34" charset="0"/>
              <a:ea typeface="Cambria"/>
              <a:cs typeface="Calibri" panose="020F0502020204030204" pitchFamily="34" charset="0"/>
            </a:endParaRPr>
          </a:p>
          <a:p>
            <a:pPr marL="285750" indent="-285750">
              <a:buFont typeface="Arial"/>
              <a:buChar char="•"/>
            </a:pPr>
            <a:r>
              <a:rPr lang="en-US" sz="1800" cap="small" dirty="0">
                <a:solidFill>
                  <a:schemeClr val="tx1"/>
                </a:solidFill>
                <a:latin typeface="Calibri" panose="020F0502020204030204" pitchFamily="34" charset="0"/>
                <a:ea typeface="Cambria"/>
                <a:cs typeface="Calibri" panose="020F0502020204030204" pitchFamily="34" charset="0"/>
              </a:rPr>
              <a:t>Marianne Engelman-Lado, </a:t>
            </a:r>
            <a:r>
              <a:rPr lang="en-US" sz="1800" b="0" cap="small" dirty="0">
                <a:solidFill>
                  <a:schemeClr val="tx1"/>
                </a:solidFill>
                <a:latin typeface="Calibri" panose="020F0502020204030204" pitchFamily="34" charset="0"/>
                <a:ea typeface="Cambria"/>
                <a:cs typeface="Calibri" panose="020F0502020204030204" pitchFamily="34" charset="0"/>
              </a:rPr>
              <a:t>Deputy General Counsel for Environmental Initiatives, OGC</a:t>
            </a:r>
          </a:p>
          <a:p>
            <a:pPr marL="285750" indent="-285750">
              <a:buFont typeface="Arial"/>
              <a:buChar char="•"/>
            </a:pPr>
            <a:r>
              <a:rPr lang="en-US" sz="1800" cap="small" dirty="0">
                <a:solidFill>
                  <a:schemeClr val="tx1"/>
                </a:solidFill>
                <a:latin typeface="Calibri"/>
                <a:ea typeface="Cambria"/>
                <a:cs typeface="Calibri"/>
              </a:rPr>
              <a:t>Lilian Sotolongo Dorka, </a:t>
            </a:r>
            <a:r>
              <a:rPr lang="en-US" sz="1800" b="0" cap="small" dirty="0">
                <a:solidFill>
                  <a:schemeClr val="tx1"/>
                </a:solidFill>
                <a:latin typeface="Calibri"/>
                <a:ea typeface="Cambria"/>
                <a:cs typeface="Calibri"/>
              </a:rPr>
              <a:t>Deputy Assistant Administrator for External Civil Rights, OEJECR</a:t>
            </a:r>
          </a:p>
          <a:p>
            <a:pPr marL="285750" indent="-285750">
              <a:buFont typeface="Arial"/>
              <a:buChar char="•"/>
            </a:pPr>
            <a:endParaRPr lang="en-US" sz="1800" b="0" cap="small" dirty="0">
              <a:solidFill>
                <a:schemeClr val="tx1"/>
              </a:solidFill>
              <a:ea typeface="Cambria"/>
              <a:cs typeface="Calibri" panose="020F0502020204030204" pitchFamily="34" charset="0"/>
            </a:endParaRPr>
          </a:p>
          <a:p>
            <a:pPr marL="285750" indent="-285750">
              <a:buFont typeface="Arial"/>
              <a:buChar char="•"/>
            </a:pPr>
            <a:r>
              <a:rPr lang="en-US" sz="1800" b="0" cap="small" dirty="0">
                <a:solidFill>
                  <a:schemeClr val="tx1"/>
                </a:solidFill>
                <a:latin typeface="Calibri" panose="020F0502020204030204" pitchFamily="34" charset="0"/>
                <a:ea typeface="Cambria"/>
                <a:cs typeface="Calibri" panose="020F0502020204030204" pitchFamily="34" charset="0"/>
              </a:rPr>
              <a:t> </a:t>
            </a:r>
          </a:p>
        </p:txBody>
      </p:sp>
      <p:sp>
        <p:nvSpPr>
          <p:cNvPr id="2" name="Title 1">
            <a:extLst>
              <a:ext uri="{FF2B5EF4-FFF2-40B4-BE49-F238E27FC236}">
                <a16:creationId xmlns:a16="http://schemas.microsoft.com/office/drawing/2014/main" id="{BDC48726-057C-4B76-B6F8-5CA76BBC6C02}"/>
              </a:ext>
            </a:extLst>
          </p:cNvPr>
          <p:cNvSpPr>
            <a:spLocks noGrp="1"/>
          </p:cNvSpPr>
          <p:nvPr>
            <p:ph type="ctrTitle"/>
          </p:nvPr>
        </p:nvSpPr>
        <p:spPr>
          <a:xfrm>
            <a:off x="434131" y="152400"/>
            <a:ext cx="8275738" cy="1676400"/>
          </a:xfrm>
        </p:spPr>
        <p:txBody>
          <a:bodyPr/>
          <a:lstStyle/>
          <a:p>
            <a:r>
              <a:rPr lang="en-US" sz="4400" b="1" cap="small" spc="300" dirty="0">
                <a:ln>
                  <a:solidFill>
                    <a:schemeClr val="tx1"/>
                  </a:solidFill>
                </a:ln>
                <a:solidFill>
                  <a:schemeClr val="tx1"/>
                </a:solidFill>
                <a:latin typeface="Calibri" panose="020F0502020204030204" pitchFamily="34" charset="0"/>
                <a:ea typeface="+mn-ea"/>
                <a:cs typeface="Calibri" panose="020F0502020204030204" pitchFamily="34" charset="0"/>
              </a:rPr>
              <a:t>Overview of the Pre-Award Form 4700-4 Review Process</a:t>
            </a:r>
          </a:p>
        </p:txBody>
      </p:sp>
      <p:sp>
        <p:nvSpPr>
          <p:cNvPr id="4" name="Slide Number Placeholder 3">
            <a:extLst>
              <a:ext uri="{FF2B5EF4-FFF2-40B4-BE49-F238E27FC236}">
                <a16:creationId xmlns:a16="http://schemas.microsoft.com/office/drawing/2014/main" id="{37CB06D7-356D-4010-9EB0-3846894CE128}"/>
              </a:ext>
            </a:extLst>
          </p:cNvPr>
          <p:cNvSpPr>
            <a:spLocks noGrp="1"/>
          </p:cNvSpPr>
          <p:nvPr>
            <p:ph type="sldNum" sz="quarter" idx="12"/>
          </p:nvPr>
        </p:nvSpPr>
        <p:spPr/>
        <p:txBody>
          <a:bodyPr/>
          <a:lstStyle/>
          <a:p>
            <a:fld id="{4E83E56E-5F13-4B1C-B210-B5A3D37D5668}" type="slidenum">
              <a:rPr lang="en-US" altLang="en-US"/>
              <a:pPr/>
              <a:t>1</a:t>
            </a:fld>
            <a:endParaRPr lang="en-US" altLang="en-US" dirty="0"/>
          </a:p>
        </p:txBody>
      </p:sp>
    </p:spTree>
    <p:extLst>
      <p:ext uri="{BB962C8B-B14F-4D97-AF65-F5344CB8AC3E}">
        <p14:creationId xmlns:p14="http://schemas.microsoft.com/office/powerpoint/2010/main" val="210669321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AAC39-CC9A-412B-9A66-7A2E2B98208D}"/>
              </a:ext>
            </a:extLst>
          </p:cNvPr>
          <p:cNvSpPr>
            <a:spLocks noGrp="1"/>
          </p:cNvSpPr>
          <p:nvPr>
            <p:ph type="title"/>
          </p:nvPr>
        </p:nvSpPr>
        <p:spPr>
          <a:xfrm>
            <a:off x="301625" y="228600"/>
            <a:ext cx="8534400" cy="990600"/>
          </a:xfrm>
        </p:spPr>
        <p:txBody>
          <a:bodyPr/>
          <a:lstStyle/>
          <a:p>
            <a:r>
              <a:rPr lang="en-US" sz="3600" b="1" cap="small" dirty="0">
                <a:solidFill>
                  <a:schemeClr val="tx1"/>
                </a:solidFill>
                <a:latin typeface="Calibri"/>
                <a:cs typeface="Calibri"/>
              </a:rPr>
              <a:t>Review Guidelines </a:t>
            </a:r>
            <a:br>
              <a:rPr lang="en-US" sz="3600" b="1" cap="small" dirty="0">
                <a:solidFill>
                  <a:schemeClr val="tx1"/>
                </a:solidFill>
                <a:latin typeface="Calibri"/>
                <a:cs typeface="Calibri"/>
              </a:rPr>
            </a:br>
            <a:r>
              <a:rPr lang="en-US" sz="3600" b="1" cap="small" dirty="0">
                <a:solidFill>
                  <a:schemeClr val="tx1"/>
                </a:solidFill>
                <a:latin typeface="Calibri"/>
                <a:cs typeface="Calibri"/>
              </a:rPr>
              <a:t>Incomplete or Inconsistent Responses</a:t>
            </a:r>
            <a:endParaRPr lang="en-US" sz="3600" dirty="0"/>
          </a:p>
        </p:txBody>
      </p:sp>
      <p:sp>
        <p:nvSpPr>
          <p:cNvPr id="3" name="Content Placeholder 2">
            <a:extLst>
              <a:ext uri="{FF2B5EF4-FFF2-40B4-BE49-F238E27FC236}">
                <a16:creationId xmlns:a16="http://schemas.microsoft.com/office/drawing/2014/main" id="{306ECD67-A83B-4A7F-A046-ECC64392A18C}"/>
              </a:ext>
            </a:extLst>
          </p:cNvPr>
          <p:cNvSpPr>
            <a:spLocks noGrp="1"/>
          </p:cNvSpPr>
          <p:nvPr>
            <p:ph sz="quarter" idx="1"/>
          </p:nvPr>
        </p:nvSpPr>
        <p:spPr>
          <a:xfrm>
            <a:off x="152400" y="1371600"/>
            <a:ext cx="8839200" cy="5029200"/>
          </a:xfrm>
        </p:spPr>
        <p:txBody>
          <a:bodyPr/>
          <a:lstStyle/>
          <a:p>
            <a:pPr marL="342900" indent="-342900">
              <a:spcBef>
                <a:spcPts val="0"/>
              </a:spcBef>
              <a:spcAft>
                <a:spcPts val="0"/>
              </a:spcAft>
              <a:buClr>
                <a:schemeClr val="tx1"/>
              </a:buClr>
              <a:buFont typeface="Symbol" panose="05050102010706020507" pitchFamily="18" charset="2"/>
              <a:buChar char=""/>
            </a:pPr>
            <a:endPar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spcBef>
                <a:spcPts val="0"/>
              </a:spcBef>
              <a:spcAft>
                <a:spcPts val="0"/>
              </a:spcAft>
              <a:buClr>
                <a:schemeClr val="tx1"/>
              </a:buClr>
              <a:buFont typeface="Symbol" panose="05050102010706020507" pitchFamily="18" charset="2"/>
              <a:buChar char=""/>
            </a:pPr>
            <a:r>
              <a:rPr lang="en-US" sz="2400" dirty="0">
                <a:solidFill>
                  <a:srgbClr val="000000"/>
                </a:solidFill>
                <a:effectLst/>
                <a:latin typeface="Calibri"/>
                <a:ea typeface="Times New Roman" panose="02020603050405020304" pitchFamily="18" charset="0"/>
                <a:cs typeface="Calibri"/>
              </a:rPr>
              <a:t>If any answers are </a:t>
            </a:r>
            <a:r>
              <a:rPr lang="en-US" sz="2400" b="1" dirty="0">
                <a:solidFill>
                  <a:srgbClr val="000000"/>
                </a:solidFill>
                <a:effectLst/>
                <a:latin typeface="Calibri"/>
                <a:ea typeface="Times New Roman" panose="02020603050405020304" pitchFamily="18" charset="0"/>
                <a:cs typeface="Calibri"/>
              </a:rPr>
              <a:t>incomplete or are inconsistent</a:t>
            </a:r>
            <a:r>
              <a:rPr lang="en-US" sz="2400" dirty="0">
                <a:solidFill>
                  <a:srgbClr val="000000"/>
                </a:solidFill>
                <a:effectLst/>
                <a:latin typeface="Calibri"/>
                <a:ea typeface="Times New Roman" panose="02020603050405020304" pitchFamily="18" charset="0"/>
                <a:cs typeface="Calibri"/>
              </a:rPr>
              <a:t> with the nondiscrimination regulation, the reviewer will contact the POC on the Form for more information </a:t>
            </a:r>
            <a:r>
              <a:rPr lang="en-US" sz="2400" dirty="0">
                <a:solidFill>
                  <a:srgbClr val="000000"/>
                </a:solidFill>
                <a:latin typeface="Calibri"/>
                <a:ea typeface="Times New Roman" panose="02020603050405020304" pitchFamily="18" charset="0"/>
                <a:cs typeface="Calibri"/>
              </a:rPr>
              <a:t>and/</a:t>
            </a:r>
            <a:r>
              <a:rPr lang="en-US" sz="2400" dirty="0">
                <a:solidFill>
                  <a:srgbClr val="000000"/>
                </a:solidFill>
                <a:effectLst/>
                <a:latin typeface="Calibri"/>
                <a:ea typeface="Times New Roman" panose="02020603050405020304" pitchFamily="18" charset="0"/>
                <a:cs typeface="Calibri"/>
              </a:rPr>
              <a:t>or to inform them </a:t>
            </a:r>
            <a:r>
              <a:rPr lang="en-US" sz="2400" dirty="0">
                <a:solidFill>
                  <a:srgbClr val="000000"/>
                </a:solidFill>
                <a:latin typeface="Calibri"/>
                <a:ea typeface="Times New Roman" panose="02020603050405020304" pitchFamily="18" charset="0"/>
                <a:cs typeface="Calibri"/>
              </a:rPr>
              <a:t>which responses fall short of compliance.</a:t>
            </a:r>
          </a:p>
          <a:p>
            <a:pPr marL="342900" indent="-342900">
              <a:spcBef>
                <a:spcPts val="0"/>
              </a:spcBef>
              <a:spcAft>
                <a:spcPts val="0"/>
              </a:spcAft>
              <a:buClr>
                <a:schemeClr val="tx1"/>
              </a:buClr>
              <a:buFont typeface="Symbol" panose="05050102010706020507" pitchFamily="18" charset="2"/>
              <a:buChar char=""/>
            </a:pPr>
            <a:endPar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spcBef>
                <a:spcPts val="0"/>
              </a:spcBef>
              <a:spcAft>
                <a:spcPts val="0"/>
              </a:spcAft>
              <a:buClr>
                <a:schemeClr val="tx1"/>
              </a:buClr>
              <a:buFont typeface="Symbol" panose="05050102010706020507" pitchFamily="18" charset="2"/>
              <a:buChar char=""/>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reviewer will inform</a:t>
            </a: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t</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 applicant that it has </a:t>
            </a:r>
            <a:r>
              <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 calendar days </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 respond with additional information or discuss with reviewer.</a:t>
            </a:r>
          </a:p>
          <a:p>
            <a:pPr marL="0" indent="0">
              <a:spcBef>
                <a:spcPts val="0"/>
              </a:spcBef>
              <a:spcAft>
                <a:spcPts val="0"/>
              </a:spcAft>
              <a:buClr>
                <a:schemeClr val="tx1"/>
              </a:buClr>
              <a:buNone/>
            </a:pPr>
            <a:endPar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spcBef>
                <a:spcPts val="0"/>
              </a:spcBef>
              <a:spcAft>
                <a:spcPts val="0"/>
              </a:spcAft>
              <a:buClr>
                <a:schemeClr val="tx1"/>
              </a:buClr>
              <a:buFont typeface="Symbol" panose="05050102010706020507" pitchFamily="18" charset="2"/>
              <a:buChar char=""/>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 the Applicant </a:t>
            </a:r>
            <a:r>
              <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responds with information that satisfies the four-corner review</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the reviewer will notify the grants </a:t>
            </a: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office</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that based on the pre-award review there is no civil rights objection to the award.</a:t>
            </a:r>
            <a:endParaRPr lang="en-US" sz="2400" dirty="0">
              <a:latin typeface="Calibri" panose="020F0502020204030204" pitchFamily="34" charset="0"/>
              <a:ea typeface="Times New Roman" panose="02020603050405020304" pitchFamily="18" charset="0"/>
              <a:cs typeface="Calibri" panose="020F0502020204030204" pitchFamily="34" charset="0"/>
            </a:endParaRPr>
          </a:p>
          <a:p>
            <a:pPr marL="342900" indent="-342900">
              <a:spcBef>
                <a:spcPts val="0"/>
              </a:spcBef>
              <a:spcAft>
                <a:spcPts val="0"/>
              </a:spcAft>
              <a:buClr>
                <a:schemeClr val="tx1"/>
              </a:buClr>
              <a:buFont typeface="Symbol" panose="05050102010706020507" pitchFamily="18" charset="2"/>
              <a:buChar char=""/>
            </a:pPr>
            <a:endParaRPr lang="en-US" sz="2400" dirty="0">
              <a:solidFill>
                <a:srgbClr val="000000"/>
              </a:solidFill>
              <a:latin typeface="Calibri" panose="020F0502020204030204" pitchFamily="34" charset="0"/>
              <a:cs typeface="Calibri" panose="020F0502020204030204" pitchFamily="34" charset="0"/>
            </a:endParaRPr>
          </a:p>
          <a:p>
            <a:pPr marL="342900" marR="0" lvl="0" indent="-342900">
              <a:spcBef>
                <a:spcPts val="0"/>
              </a:spcBef>
              <a:spcAft>
                <a:spcPts val="0"/>
              </a:spcAft>
              <a:buClr>
                <a:schemeClr val="tx1"/>
              </a:buClr>
              <a:buFont typeface="Symbol" panose="05050102010706020507" pitchFamily="18" charset="2"/>
              <a:buChar char=""/>
            </a:pP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BE6D9DA9-FAC8-4D88-A87F-E240F896F615}"/>
              </a:ext>
            </a:extLst>
          </p:cNvPr>
          <p:cNvSpPr>
            <a:spLocks noGrp="1"/>
          </p:cNvSpPr>
          <p:nvPr>
            <p:ph type="sldNum" sz="quarter" idx="12"/>
          </p:nvPr>
        </p:nvSpPr>
        <p:spPr/>
        <p:txBody>
          <a:bodyPr/>
          <a:lstStyle/>
          <a:p>
            <a:fld id="{4E83E56E-5F13-4B1C-B210-B5A3D37D5668}" type="slidenum">
              <a:rPr lang="en-US" altLang="en-US" smtClean="0"/>
              <a:pPr/>
              <a:t>10</a:t>
            </a:fld>
            <a:endParaRPr lang="en-US" altLang="en-US" dirty="0"/>
          </a:p>
        </p:txBody>
      </p:sp>
    </p:spTree>
    <p:extLst>
      <p:ext uri="{BB962C8B-B14F-4D97-AF65-F5344CB8AC3E}">
        <p14:creationId xmlns:p14="http://schemas.microsoft.com/office/powerpoint/2010/main" val="99269220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AAC39-CC9A-412B-9A66-7A2E2B98208D}"/>
              </a:ext>
            </a:extLst>
          </p:cNvPr>
          <p:cNvSpPr>
            <a:spLocks noGrp="1"/>
          </p:cNvSpPr>
          <p:nvPr>
            <p:ph type="title"/>
          </p:nvPr>
        </p:nvSpPr>
        <p:spPr>
          <a:xfrm>
            <a:off x="301625" y="152400"/>
            <a:ext cx="8534400" cy="874714"/>
          </a:xfrm>
        </p:spPr>
        <p:txBody>
          <a:bodyPr/>
          <a:lstStyle/>
          <a:p>
            <a:r>
              <a:rPr lang="en-US" sz="2800" b="1" cap="small" dirty="0">
                <a:solidFill>
                  <a:schemeClr val="tx1"/>
                </a:solidFill>
                <a:latin typeface="Calibri"/>
                <a:cs typeface="Calibri"/>
              </a:rPr>
              <a:t>Review Guidelines </a:t>
            </a:r>
            <a:br>
              <a:rPr lang="en-US" sz="2800" b="1" cap="small" dirty="0">
                <a:solidFill>
                  <a:schemeClr val="tx1"/>
                </a:solidFill>
                <a:latin typeface="Calibri"/>
                <a:cs typeface="Calibri"/>
              </a:rPr>
            </a:br>
            <a:r>
              <a:rPr lang="en-US" sz="2800" b="1" cap="small" dirty="0">
                <a:solidFill>
                  <a:schemeClr val="tx1"/>
                </a:solidFill>
                <a:latin typeface="Calibri"/>
                <a:cs typeface="Calibri"/>
              </a:rPr>
              <a:t>Incomplete or Inconsistent – Six-Month Agreement</a:t>
            </a:r>
            <a:endParaRPr lang="en-US" sz="2800" dirty="0">
              <a:solidFill>
                <a:schemeClr val="tx1"/>
              </a:solidFill>
            </a:endParaRPr>
          </a:p>
        </p:txBody>
      </p:sp>
      <p:sp>
        <p:nvSpPr>
          <p:cNvPr id="3" name="Content Placeholder 2">
            <a:extLst>
              <a:ext uri="{FF2B5EF4-FFF2-40B4-BE49-F238E27FC236}">
                <a16:creationId xmlns:a16="http://schemas.microsoft.com/office/drawing/2014/main" id="{306ECD67-A83B-4A7F-A046-ECC64392A18C}"/>
              </a:ext>
            </a:extLst>
          </p:cNvPr>
          <p:cNvSpPr>
            <a:spLocks noGrp="1"/>
          </p:cNvSpPr>
          <p:nvPr>
            <p:ph sz="quarter" idx="1"/>
          </p:nvPr>
        </p:nvSpPr>
        <p:spPr>
          <a:xfrm>
            <a:off x="152400" y="1371600"/>
            <a:ext cx="8839200" cy="5029200"/>
          </a:xfrm>
        </p:spPr>
        <p:txBody>
          <a:bodyPr/>
          <a:lstStyle/>
          <a:p>
            <a:pPr>
              <a:spcBef>
                <a:spcPts val="0"/>
              </a:spcBef>
              <a:spcAft>
                <a:spcPts val="0"/>
              </a:spcAft>
              <a:buClr>
                <a:schemeClr val="tx1"/>
              </a:buClr>
            </a:pPr>
            <a:r>
              <a:rPr lang="en-US" sz="2400" dirty="0">
                <a:solidFill>
                  <a:srgbClr val="000000"/>
                </a:solidFill>
                <a:effectLst/>
                <a:latin typeface="Calibri"/>
                <a:ea typeface="Times New Roman" panose="02020603050405020304" pitchFamily="18" charset="0"/>
                <a:cs typeface="Calibri"/>
              </a:rPr>
              <a:t>If the Applicant needs more time and/or technical assistance to implement Form 4700-4 procedural safeguards elements (</a:t>
            </a:r>
            <a:r>
              <a:rPr lang="en-US" sz="2400" i="1" dirty="0">
                <a:solidFill>
                  <a:srgbClr val="000000"/>
                </a:solidFill>
                <a:effectLst/>
                <a:latin typeface="Calibri"/>
                <a:ea typeface="Times New Roman" panose="02020603050405020304" pitchFamily="18" charset="0"/>
                <a:cs typeface="Calibri"/>
              </a:rPr>
              <a:t>e.g., </a:t>
            </a:r>
            <a:r>
              <a:rPr lang="en-US" sz="2400" dirty="0">
                <a:solidFill>
                  <a:srgbClr val="000000"/>
                </a:solidFill>
                <a:effectLst/>
                <a:latin typeface="Calibri"/>
                <a:ea typeface="Times New Roman" panose="02020603050405020304" pitchFamily="18" charset="0"/>
                <a:cs typeface="Calibri"/>
              </a:rPr>
              <a:t>grievance procedures) the reviewer will</a:t>
            </a:r>
            <a:r>
              <a:rPr lang="en-US" sz="2400" i="1" dirty="0">
                <a:solidFill>
                  <a:srgbClr val="000000"/>
                </a:solidFill>
                <a:effectLst/>
                <a:latin typeface="Calibri"/>
                <a:ea typeface="Times New Roman" panose="02020603050405020304" pitchFamily="18" charset="0"/>
                <a:cs typeface="Calibri"/>
              </a:rPr>
              <a:t> offer the opportunity for the applicant to enter a six-month agreement* </a:t>
            </a:r>
            <a:r>
              <a:rPr lang="en-US" sz="2400" dirty="0">
                <a:solidFill>
                  <a:srgbClr val="000000"/>
                </a:solidFill>
                <a:effectLst/>
                <a:latin typeface="Calibri"/>
                <a:ea typeface="Times New Roman" panose="02020603050405020304" pitchFamily="18" charset="0"/>
                <a:cs typeface="Calibri"/>
              </a:rPr>
              <a:t>during which time the </a:t>
            </a:r>
            <a:r>
              <a:rPr lang="en-US" sz="2400" dirty="0">
                <a:solidFill>
                  <a:srgbClr val="000000"/>
                </a:solidFill>
                <a:latin typeface="Calibri"/>
                <a:ea typeface="Times New Roman" panose="02020603050405020304" pitchFamily="18" charset="0"/>
                <a:cs typeface="Calibri"/>
              </a:rPr>
              <a:t>Applicant</a:t>
            </a:r>
            <a:r>
              <a:rPr lang="en-US" sz="2400" dirty="0">
                <a:solidFill>
                  <a:srgbClr val="000000"/>
                </a:solidFill>
                <a:effectLst/>
                <a:latin typeface="Calibri"/>
                <a:ea typeface="Times New Roman" panose="02020603050405020304" pitchFamily="18" charset="0"/>
                <a:cs typeface="Calibri"/>
              </a:rPr>
              <a:t> will implement the requirements or make changes necessary for responding to each Form 4700-4 request consistent with the nondiscrimination regulation requirements.</a:t>
            </a:r>
          </a:p>
          <a:p>
            <a:pPr marL="0" indent="0">
              <a:spcBef>
                <a:spcPts val="0"/>
              </a:spcBef>
              <a:spcAft>
                <a:spcPts val="0"/>
              </a:spcAft>
              <a:buClr>
                <a:schemeClr val="tx1"/>
              </a:buClr>
              <a:buNone/>
            </a:pPr>
            <a:endPar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spcBef>
                <a:spcPts val="0"/>
              </a:spcBef>
              <a:spcAft>
                <a:spcPts val="0"/>
              </a:spcAft>
              <a:buClr>
                <a:schemeClr val="tx1"/>
              </a:buClr>
            </a:pPr>
            <a:r>
              <a:rPr lang="en-US" sz="24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I</a:t>
            </a:r>
            <a:r>
              <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 Applicant consents to an agreement</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OECRC will acknowledge and confirm that the agreement is entered. </a:t>
            </a:r>
            <a:r>
              <a:rPr lang="en-US" sz="2400" strike="sng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274320" lvl="1" indent="0">
              <a:spcBef>
                <a:spcPts val="0"/>
              </a:spcBef>
              <a:spcAft>
                <a:spcPts val="0"/>
              </a:spcAft>
              <a:buClr>
                <a:schemeClr val="tx1"/>
              </a:buClr>
              <a:buNone/>
            </a:pPr>
            <a:r>
              <a:rPr lang="en-US" sz="2400" dirty="0">
                <a:effectLst/>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a:p>
            <a:pPr marL="274320" lvl="1" indent="0">
              <a:spcBef>
                <a:spcPts val="0"/>
              </a:spcBef>
              <a:spcAft>
                <a:spcPts val="0"/>
              </a:spcAft>
              <a:buClr>
                <a:schemeClr val="tx1"/>
              </a:buClr>
              <a:buNone/>
            </a:pPr>
            <a:r>
              <a:rPr lang="en-US" sz="2400" dirty="0">
                <a:effectLst/>
                <a:latin typeface="Calibri" panose="020F0502020204030204" pitchFamily="34" charset="0"/>
                <a:ea typeface="Times New Roman" panose="02020603050405020304" pitchFamily="18" charset="0"/>
                <a:cs typeface="Calibri" panose="020F0502020204030204" pitchFamily="34" charset="0"/>
              </a:rPr>
              <a:t>*</a:t>
            </a:r>
            <a:r>
              <a:rPr lang="en-US" sz="2400" b="1"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 form of the agreement may be an exchange of emails with the authorized official who signed the Form 4700-4</a:t>
            </a:r>
            <a:r>
              <a:rPr lang="en-US" sz="2400" dirty="0">
                <a:effectLst/>
                <a:latin typeface="Calibri" panose="020F0502020204030204" pitchFamily="34" charset="0"/>
                <a:ea typeface="Times New Roman" panose="02020603050405020304" pitchFamily="18" charset="0"/>
                <a:cs typeface="Calibri" panose="020F0502020204030204" pitchFamily="34" charset="0"/>
              </a:rPr>
              <a:t>.</a:t>
            </a:r>
          </a:p>
          <a:p>
            <a:pPr marL="342900" marR="0" lvl="0" indent="-342900">
              <a:spcBef>
                <a:spcPts val="0"/>
              </a:spcBef>
              <a:spcAft>
                <a:spcPts val="0"/>
              </a:spcAft>
              <a:buClr>
                <a:schemeClr val="tx1"/>
              </a:buClr>
              <a:buFont typeface="Symbol" panose="05050102010706020507" pitchFamily="18" charset="2"/>
              <a:buChar char=""/>
            </a:pP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BE6D9DA9-FAC8-4D88-A87F-E240F896F615}"/>
              </a:ext>
            </a:extLst>
          </p:cNvPr>
          <p:cNvSpPr>
            <a:spLocks noGrp="1"/>
          </p:cNvSpPr>
          <p:nvPr>
            <p:ph type="sldNum" sz="quarter" idx="12"/>
          </p:nvPr>
        </p:nvSpPr>
        <p:spPr/>
        <p:txBody>
          <a:bodyPr/>
          <a:lstStyle/>
          <a:p>
            <a:fld id="{4E83E56E-5F13-4B1C-B210-B5A3D37D5668}" type="slidenum">
              <a:rPr lang="en-US" altLang="en-US" smtClean="0"/>
              <a:pPr/>
              <a:t>11</a:t>
            </a:fld>
            <a:endParaRPr lang="en-US" altLang="en-US" dirty="0"/>
          </a:p>
        </p:txBody>
      </p:sp>
    </p:spTree>
    <p:extLst>
      <p:ext uri="{BB962C8B-B14F-4D97-AF65-F5344CB8AC3E}">
        <p14:creationId xmlns:p14="http://schemas.microsoft.com/office/powerpoint/2010/main" val="1388477165"/>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AAC39-CC9A-412B-9A66-7A2E2B98208D}"/>
              </a:ext>
            </a:extLst>
          </p:cNvPr>
          <p:cNvSpPr>
            <a:spLocks noGrp="1"/>
          </p:cNvSpPr>
          <p:nvPr>
            <p:ph type="title"/>
          </p:nvPr>
        </p:nvSpPr>
        <p:spPr>
          <a:xfrm>
            <a:off x="301625" y="152400"/>
            <a:ext cx="8534400" cy="874714"/>
          </a:xfrm>
        </p:spPr>
        <p:txBody>
          <a:bodyPr/>
          <a:lstStyle/>
          <a:p>
            <a:r>
              <a:rPr lang="en-US" sz="2800" b="1" cap="small" dirty="0">
                <a:solidFill>
                  <a:schemeClr val="tx1"/>
                </a:solidFill>
                <a:latin typeface="Calibri"/>
                <a:cs typeface="Calibri"/>
              </a:rPr>
              <a:t>Current Six-Month Agreement Breakdown</a:t>
            </a:r>
            <a:br>
              <a:rPr lang="en-US" sz="2800" b="1" cap="small" dirty="0">
                <a:latin typeface="Calibri"/>
                <a:cs typeface="Calibri"/>
              </a:rPr>
            </a:br>
            <a:r>
              <a:rPr lang="en-US" sz="2800" b="1" cap="small" dirty="0">
                <a:solidFill>
                  <a:schemeClr val="tx1"/>
                </a:solidFill>
                <a:latin typeface="Calibri"/>
                <a:cs typeface="Calibri"/>
              </a:rPr>
              <a:t>(as of 12/14/2023)</a:t>
            </a:r>
            <a:endParaRPr lang="en-US" sz="2800" b="1">
              <a:solidFill>
                <a:schemeClr val="tx1"/>
              </a:solidFill>
              <a:latin typeface="Calibri"/>
              <a:cs typeface="Calibri"/>
            </a:endParaRPr>
          </a:p>
        </p:txBody>
      </p:sp>
      <p:sp>
        <p:nvSpPr>
          <p:cNvPr id="3" name="Content Placeholder 2">
            <a:extLst>
              <a:ext uri="{FF2B5EF4-FFF2-40B4-BE49-F238E27FC236}">
                <a16:creationId xmlns:a16="http://schemas.microsoft.com/office/drawing/2014/main" id="{306ECD67-A83B-4A7F-A046-ECC64392A18C}"/>
              </a:ext>
            </a:extLst>
          </p:cNvPr>
          <p:cNvSpPr>
            <a:spLocks noGrp="1"/>
          </p:cNvSpPr>
          <p:nvPr>
            <p:ph sz="quarter" idx="1"/>
          </p:nvPr>
        </p:nvSpPr>
        <p:spPr>
          <a:xfrm>
            <a:off x="152400" y="1371600"/>
            <a:ext cx="8839200" cy="5029200"/>
          </a:xfrm>
        </p:spPr>
        <p:txBody>
          <a:bodyPr/>
          <a:lstStyle/>
          <a:p>
            <a:pPr marL="0" indent="0" algn="ctr">
              <a:spcBef>
                <a:spcPts val="0"/>
              </a:spcBef>
              <a:spcAft>
                <a:spcPts val="0"/>
              </a:spcAft>
              <a:buNone/>
            </a:pPr>
            <a:r>
              <a:rPr lang="en-US" sz="2800" b="1" dirty="0">
                <a:latin typeface="Calibri"/>
                <a:ea typeface="Calibri" panose="020F0502020204030204" pitchFamily="34" charset="0"/>
                <a:cs typeface="Calibri"/>
              </a:rPr>
              <a:t>136</a:t>
            </a:r>
            <a:r>
              <a:rPr lang="en-US" sz="2800" dirty="0">
                <a:latin typeface="Calibri"/>
                <a:ea typeface="Calibri" panose="020F0502020204030204" pitchFamily="34" charset="0"/>
                <a:cs typeface="Calibri"/>
              </a:rPr>
              <a:t> 6-Month</a:t>
            </a:r>
            <a:r>
              <a:rPr lang="en-US" sz="2800" dirty="0">
                <a:effectLst/>
                <a:latin typeface="Calibri"/>
                <a:ea typeface="Calibri" panose="020F0502020204030204" pitchFamily="34" charset="0"/>
                <a:cs typeface="Calibri"/>
              </a:rPr>
              <a:t> Agreements</a:t>
            </a:r>
            <a:r>
              <a:rPr lang="en-US" sz="2800" dirty="0">
                <a:latin typeface="Calibri"/>
                <a:ea typeface="Calibri" panose="020F0502020204030204" pitchFamily="34" charset="0"/>
                <a:cs typeface="Calibri"/>
              </a:rPr>
              <a:t> </a:t>
            </a:r>
            <a:endParaRPr lang="en-US" sz="2800" dirty="0">
              <a:effectLst/>
              <a:latin typeface="Calibri"/>
              <a:ea typeface="Calibri" panose="020F0502020204030204" pitchFamily="34" charset="0"/>
            </a:endParaRPr>
          </a:p>
          <a:p>
            <a:pPr marL="0" marR="0" indent="0" algn="ctr">
              <a:spcBef>
                <a:spcPts val="0"/>
              </a:spcBef>
              <a:spcAft>
                <a:spcPts val="0"/>
              </a:spcAft>
              <a:buNone/>
            </a:pPr>
            <a:r>
              <a:rPr lang="en-US" sz="2800" b="1" dirty="0">
                <a:effectLst/>
                <a:latin typeface="Calibri" panose="020F0502020204030204" pitchFamily="34" charset="0"/>
                <a:ea typeface="Calibri" panose="020F0502020204030204" pitchFamily="34" charset="0"/>
              </a:rPr>
              <a:t>59</a:t>
            </a:r>
            <a:r>
              <a:rPr lang="en-US" sz="2800" dirty="0">
                <a:effectLst/>
                <a:latin typeface="Calibri" panose="020F0502020204030204" pitchFamily="34" charset="0"/>
                <a:ea typeface="Calibri" panose="020F0502020204030204" pitchFamily="34" charset="0"/>
              </a:rPr>
              <a:t> Agreements Resolved</a:t>
            </a:r>
          </a:p>
          <a:p>
            <a:pPr marL="0" marR="0">
              <a:spcBef>
                <a:spcPts val="0"/>
              </a:spcBef>
              <a:spcAft>
                <a:spcPts val="0"/>
              </a:spcAft>
            </a:pPr>
            <a:endParaRPr lang="en-US" sz="24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2400" b="1" dirty="0">
                <a:effectLst/>
                <a:latin typeface="Calibri" panose="020F0502020204030204" pitchFamily="34" charset="0"/>
                <a:ea typeface="Calibri" panose="020F0502020204030204" pitchFamily="34" charset="0"/>
              </a:rPr>
              <a:t>Type of Organizations:</a:t>
            </a:r>
          </a:p>
          <a:p>
            <a:pPr marL="0" marR="0" indent="0">
              <a:spcBef>
                <a:spcPts val="0"/>
              </a:spcBef>
              <a:spcAft>
                <a:spcPts val="0"/>
              </a:spcAft>
              <a:buNone/>
            </a:pPr>
            <a:endParaRPr lang="en-US" sz="2400" dirty="0">
              <a:effectLst/>
              <a:latin typeface="Calibri" panose="020F0502020204030204" pitchFamily="34" charset="0"/>
              <a:ea typeface="Calibri" panose="020F0502020204030204" pitchFamily="34" charset="0"/>
            </a:endParaRPr>
          </a:p>
          <a:p>
            <a:pPr marL="547370" lvl="1">
              <a:spcBef>
                <a:spcPts val="0"/>
              </a:spcBef>
              <a:spcAft>
                <a:spcPts val="0"/>
              </a:spcAft>
              <a:buClrTx/>
            </a:pPr>
            <a:r>
              <a:rPr lang="en-US" sz="2400" dirty="0">
                <a:solidFill>
                  <a:schemeClr val="tx1"/>
                </a:solidFill>
                <a:effectLst/>
                <a:latin typeface="Calibri" panose="020F0502020204030204" pitchFamily="34" charset="0"/>
                <a:ea typeface="Calibri" panose="020F0502020204030204" pitchFamily="34" charset="0"/>
              </a:rPr>
              <a:t>State Agency (</a:t>
            </a:r>
            <a:r>
              <a:rPr lang="en-US" sz="2400" dirty="0" err="1">
                <a:solidFill>
                  <a:schemeClr val="tx1"/>
                </a:solidFill>
                <a:effectLst/>
                <a:latin typeface="Calibri" panose="020F0502020204030204" pitchFamily="34" charset="0"/>
                <a:ea typeface="Calibri" panose="020F0502020204030204" pitchFamily="34" charset="0"/>
              </a:rPr>
              <a:t>Envt’l</a:t>
            </a:r>
            <a:r>
              <a:rPr lang="en-US" sz="2400" dirty="0">
                <a:solidFill>
                  <a:schemeClr val="tx1"/>
                </a:solidFill>
                <a:effectLst/>
                <a:latin typeface="Calibri" panose="020F0502020204030204" pitchFamily="34" charset="0"/>
                <a:ea typeface="Calibri" panose="020F0502020204030204" pitchFamily="34" charset="0"/>
              </a:rPr>
              <a:t> Health, DNR, Energy)- </a:t>
            </a:r>
            <a:r>
              <a:rPr lang="en-US" sz="2400" b="1" dirty="0">
                <a:solidFill>
                  <a:schemeClr val="tx1"/>
                </a:solidFill>
                <a:effectLst/>
                <a:latin typeface="Calibri" panose="020F0502020204030204" pitchFamily="34" charset="0"/>
                <a:ea typeface="Calibri" panose="020F0502020204030204" pitchFamily="34" charset="0"/>
              </a:rPr>
              <a:t>15</a:t>
            </a:r>
            <a:endPar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547370" lvl="1">
              <a:spcBef>
                <a:spcPts val="0"/>
              </a:spcBef>
              <a:spcAft>
                <a:spcPts val="0"/>
              </a:spcAft>
              <a:buClrTx/>
            </a:pPr>
            <a:r>
              <a:rPr lang="en-US" sz="2400" dirty="0">
                <a:solidFill>
                  <a:schemeClr val="tx1"/>
                </a:solidFill>
                <a:effectLst/>
                <a:latin typeface="Calibri" panose="020F0502020204030204" pitchFamily="34" charset="0"/>
                <a:ea typeface="Calibri" panose="020F0502020204030204" pitchFamily="34" charset="0"/>
              </a:rPr>
              <a:t>Municipal/Local Gov’t- </a:t>
            </a:r>
            <a:r>
              <a:rPr lang="en-US" sz="2400" b="1" dirty="0">
                <a:solidFill>
                  <a:schemeClr val="tx1"/>
                </a:solidFill>
                <a:effectLst/>
                <a:latin typeface="Calibri" panose="020F0502020204030204" pitchFamily="34" charset="0"/>
                <a:ea typeface="Calibri" panose="020F0502020204030204" pitchFamily="34" charset="0"/>
              </a:rPr>
              <a:t>45</a:t>
            </a:r>
            <a:endPar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547370" lvl="1">
              <a:spcBef>
                <a:spcPts val="0"/>
              </a:spcBef>
              <a:spcAft>
                <a:spcPts val="0"/>
              </a:spcAft>
              <a:buClrTx/>
            </a:pPr>
            <a:r>
              <a:rPr lang="en-US" sz="2400" dirty="0" err="1">
                <a:solidFill>
                  <a:schemeClr val="tx1"/>
                </a:solidFill>
                <a:effectLst/>
                <a:latin typeface="Calibri"/>
                <a:ea typeface="Calibri" panose="020F0502020204030204" pitchFamily="34" charset="0"/>
                <a:cs typeface="Calibri"/>
              </a:rPr>
              <a:t>Envt’l</a:t>
            </a:r>
            <a:r>
              <a:rPr lang="en-US" sz="2400" dirty="0">
                <a:solidFill>
                  <a:schemeClr val="tx1"/>
                </a:solidFill>
                <a:effectLst/>
                <a:latin typeface="Calibri"/>
                <a:ea typeface="Calibri" panose="020F0502020204030204" pitchFamily="34" charset="0"/>
                <a:cs typeface="Calibri"/>
              </a:rPr>
              <a:t> Interest Groups (Watershed Associations, Basin Groups, Research Organizations, etc.)- </a:t>
            </a:r>
            <a:r>
              <a:rPr lang="en-US" sz="2400" b="1" dirty="0">
                <a:solidFill>
                  <a:schemeClr val="tx1"/>
                </a:solidFill>
                <a:latin typeface="Calibri"/>
                <a:ea typeface="Calibri" panose="020F0502020204030204" pitchFamily="34" charset="0"/>
                <a:cs typeface="Calibri"/>
              </a:rPr>
              <a:t>45</a:t>
            </a:r>
          </a:p>
          <a:p>
            <a:pPr marL="547370" lvl="1">
              <a:spcBef>
                <a:spcPts val="0"/>
              </a:spcBef>
              <a:spcAft>
                <a:spcPts val="0"/>
              </a:spcAft>
              <a:buClrTx/>
            </a:pPr>
            <a:r>
              <a:rPr lang="en-US" sz="2400" dirty="0">
                <a:solidFill>
                  <a:schemeClr val="tx1"/>
                </a:solidFill>
                <a:effectLst/>
                <a:latin typeface="Calibri" panose="020F0502020204030204" pitchFamily="34" charset="0"/>
                <a:ea typeface="Calibri" panose="020F0502020204030204" pitchFamily="34" charset="0"/>
              </a:rPr>
              <a:t>Universities- </a:t>
            </a:r>
            <a:r>
              <a:rPr lang="en-US" sz="2400" b="1" dirty="0">
                <a:solidFill>
                  <a:schemeClr val="tx1"/>
                </a:solidFill>
                <a:effectLst/>
                <a:latin typeface="Calibri" panose="020F0502020204030204" pitchFamily="34" charset="0"/>
                <a:ea typeface="Calibri" panose="020F0502020204030204" pitchFamily="34" charset="0"/>
              </a:rPr>
              <a:t>10</a:t>
            </a:r>
            <a:endPar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547370" lvl="1">
              <a:spcBef>
                <a:spcPts val="0"/>
              </a:spcBef>
              <a:spcAft>
                <a:spcPts val="0"/>
              </a:spcAft>
              <a:buClrTx/>
            </a:pPr>
            <a:r>
              <a:rPr lang="en-US" sz="2400" dirty="0">
                <a:solidFill>
                  <a:schemeClr val="tx1"/>
                </a:solidFill>
                <a:effectLst/>
                <a:latin typeface="Calibri" panose="020F0502020204030204" pitchFamily="34" charset="0"/>
                <a:ea typeface="Calibri" panose="020F0502020204030204" pitchFamily="34" charset="0"/>
              </a:rPr>
              <a:t>Other (Water Districts, Wastewater Organizations, Sewer Authorities, Oil &amp; Gas Board, Fire Marshal Agency, Redevelopment Authority)- </a:t>
            </a:r>
            <a:r>
              <a:rPr lang="en-US" sz="2400" b="1" dirty="0">
                <a:solidFill>
                  <a:schemeClr val="tx1"/>
                </a:solidFill>
                <a:effectLst/>
                <a:latin typeface="Calibri" panose="020F0502020204030204" pitchFamily="34" charset="0"/>
                <a:ea typeface="Calibri" panose="020F0502020204030204" pitchFamily="34" charset="0"/>
              </a:rPr>
              <a:t>21</a:t>
            </a:r>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Clr>
                <a:schemeClr val="tx1"/>
              </a:buClr>
              <a:buFont typeface="Symbol" panose="05050102010706020507" pitchFamily="18" charset="2"/>
              <a:buChar char=""/>
            </a:pP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BE6D9DA9-FAC8-4D88-A87F-E240F896F615}"/>
              </a:ext>
            </a:extLst>
          </p:cNvPr>
          <p:cNvSpPr>
            <a:spLocks noGrp="1"/>
          </p:cNvSpPr>
          <p:nvPr>
            <p:ph type="sldNum" sz="quarter" idx="12"/>
          </p:nvPr>
        </p:nvSpPr>
        <p:spPr/>
        <p:txBody>
          <a:bodyPr/>
          <a:lstStyle/>
          <a:p>
            <a:fld id="{4E83E56E-5F13-4B1C-B210-B5A3D37D5668}" type="slidenum">
              <a:rPr lang="en-US" altLang="en-US" smtClean="0"/>
              <a:pPr/>
              <a:t>12</a:t>
            </a:fld>
            <a:endParaRPr lang="en-US" altLang="en-US" dirty="0"/>
          </a:p>
        </p:txBody>
      </p:sp>
    </p:spTree>
    <p:extLst>
      <p:ext uri="{BB962C8B-B14F-4D97-AF65-F5344CB8AC3E}">
        <p14:creationId xmlns:p14="http://schemas.microsoft.com/office/powerpoint/2010/main" val="3937726256"/>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AAC39-CC9A-412B-9A66-7A2E2B98208D}"/>
              </a:ext>
            </a:extLst>
          </p:cNvPr>
          <p:cNvSpPr>
            <a:spLocks noGrp="1"/>
          </p:cNvSpPr>
          <p:nvPr>
            <p:ph type="title"/>
          </p:nvPr>
        </p:nvSpPr>
        <p:spPr>
          <a:xfrm>
            <a:off x="301625" y="228600"/>
            <a:ext cx="8534400" cy="990600"/>
          </a:xfrm>
        </p:spPr>
        <p:txBody>
          <a:bodyPr/>
          <a:lstStyle/>
          <a:p>
            <a:r>
              <a:rPr lang="en-US" sz="3600" b="1" cap="small" dirty="0">
                <a:solidFill>
                  <a:schemeClr val="tx1"/>
                </a:solidFill>
                <a:latin typeface="Calibri"/>
                <a:cs typeface="Calibri"/>
              </a:rPr>
              <a:t>Review Guidelines </a:t>
            </a:r>
            <a:br>
              <a:rPr lang="en-US" sz="3600" b="1" cap="small" dirty="0">
                <a:solidFill>
                  <a:schemeClr val="tx1"/>
                </a:solidFill>
                <a:latin typeface="Calibri"/>
                <a:cs typeface="Calibri"/>
              </a:rPr>
            </a:br>
            <a:r>
              <a:rPr lang="en-US" sz="3600" b="1" cap="small" dirty="0">
                <a:solidFill>
                  <a:schemeClr val="tx1"/>
                </a:solidFill>
                <a:latin typeface="Calibri"/>
                <a:cs typeface="Calibri"/>
              </a:rPr>
              <a:t>Failure or Refusal to Implement/Correct</a:t>
            </a:r>
            <a:endParaRPr lang="en-US" sz="3600" dirty="0"/>
          </a:p>
        </p:txBody>
      </p:sp>
      <p:sp>
        <p:nvSpPr>
          <p:cNvPr id="3" name="Content Placeholder 2">
            <a:extLst>
              <a:ext uri="{FF2B5EF4-FFF2-40B4-BE49-F238E27FC236}">
                <a16:creationId xmlns:a16="http://schemas.microsoft.com/office/drawing/2014/main" id="{306ECD67-A83B-4A7F-A046-ECC64392A18C}"/>
              </a:ext>
            </a:extLst>
          </p:cNvPr>
          <p:cNvSpPr>
            <a:spLocks noGrp="1"/>
          </p:cNvSpPr>
          <p:nvPr>
            <p:ph sz="quarter" idx="1"/>
          </p:nvPr>
        </p:nvSpPr>
        <p:spPr>
          <a:xfrm>
            <a:off x="152400" y="1371600"/>
            <a:ext cx="8839200" cy="5029200"/>
          </a:xfrm>
        </p:spPr>
        <p:txBody>
          <a:bodyPr/>
          <a:lstStyle/>
          <a:p>
            <a:pPr marL="0" indent="0">
              <a:spcBef>
                <a:spcPts val="0"/>
              </a:spcBef>
              <a:spcAft>
                <a:spcPts val="0"/>
              </a:spcAft>
              <a:buClrTx/>
              <a:buNone/>
            </a:pPr>
            <a:r>
              <a:rPr lang="en-US" sz="2800" dirty="0">
                <a:solidFill>
                  <a:srgbClr val="000000"/>
                </a:solidFill>
                <a:effectLst/>
                <a:latin typeface="Calibri"/>
                <a:ea typeface="Times New Roman" panose="02020603050405020304" pitchFamily="18" charset="0"/>
                <a:cs typeface="Calibri"/>
              </a:rPr>
              <a:t>If the Applicant</a:t>
            </a:r>
            <a:r>
              <a:rPr lang="en-US" sz="2800" dirty="0">
                <a:solidFill>
                  <a:srgbClr val="000000"/>
                </a:solidFill>
                <a:latin typeface="Calibri"/>
                <a:ea typeface="Times New Roman" panose="02020603050405020304" pitchFamily="18" charset="0"/>
                <a:cs typeface="Calibri"/>
              </a:rPr>
              <a:t>: </a:t>
            </a:r>
            <a:endPar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a:spcBef>
                <a:spcPts val="0"/>
              </a:spcBef>
              <a:spcAft>
                <a:spcPts val="0"/>
              </a:spcAft>
              <a:buClrTx/>
              <a:buNone/>
            </a:pPr>
            <a:endPar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274320" lvl="1" indent="0">
              <a:spcBef>
                <a:spcPts val="0"/>
              </a:spcBef>
              <a:spcAft>
                <a:spcPts val="0"/>
              </a:spcAft>
              <a:buClrTx/>
              <a:buNone/>
            </a:pPr>
            <a:r>
              <a:rPr lang="en-US" sz="2800" dirty="0">
                <a:solidFill>
                  <a:srgbClr val="000000"/>
                </a:solidFill>
                <a:latin typeface="Calibri" panose="020F0502020204030204" pitchFamily="34" charset="0"/>
                <a:cs typeface="Calibri" panose="020F0502020204030204" pitchFamily="34" charset="0"/>
              </a:rPr>
              <a:t>1) fails to provide information that makes their Form 4700-4 responses complete and consistent with the nondiscrimination regulation requirements, and </a:t>
            </a:r>
          </a:p>
          <a:p>
            <a:pPr marL="274320" lvl="1" indent="0">
              <a:spcBef>
                <a:spcPts val="0"/>
              </a:spcBef>
              <a:spcAft>
                <a:spcPts val="0"/>
              </a:spcAft>
              <a:buClrTx/>
              <a:buNone/>
            </a:pPr>
            <a:endPar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274320" lvl="1" indent="0">
              <a:spcBef>
                <a:spcPts val="0"/>
              </a:spcBef>
              <a:spcAft>
                <a:spcPts val="0"/>
              </a:spcAft>
              <a:buClrTx/>
              <a:buNone/>
            </a:pPr>
            <a:r>
              <a:rPr lang="en-US" sz="2800" dirty="0">
                <a:solidFill>
                  <a:srgbClr val="000000"/>
                </a:solidFill>
                <a:effectLst/>
                <a:latin typeface="Calibri"/>
                <a:ea typeface="Times New Roman" panose="02020603050405020304" pitchFamily="18" charset="0"/>
                <a:cs typeface="Calibri"/>
              </a:rPr>
              <a:t>2) declines to enter into a six-month agreement</a:t>
            </a:r>
            <a:r>
              <a:rPr lang="en-US" sz="2800" dirty="0">
                <a:solidFill>
                  <a:srgbClr val="000000"/>
                </a:solidFill>
                <a:latin typeface="Calibri"/>
                <a:ea typeface="Times New Roman" panose="02020603050405020304" pitchFamily="18" charset="0"/>
                <a:cs typeface="Calibri"/>
              </a:rPr>
              <a:t>,</a:t>
            </a:r>
            <a:endPar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274320" lvl="1" indent="0">
              <a:spcBef>
                <a:spcPts val="0"/>
              </a:spcBef>
              <a:spcAft>
                <a:spcPts val="0"/>
              </a:spcAft>
              <a:buClrTx/>
              <a:buNone/>
            </a:pPr>
            <a:endPar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274320" lvl="1" indent="0">
              <a:spcBef>
                <a:spcPts val="0"/>
              </a:spcBef>
              <a:spcAft>
                <a:spcPts val="0"/>
              </a:spcAft>
              <a:buClrTx/>
              <a:buNone/>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Form review process will be referred to OECRC for further review and to determine </a:t>
            </a:r>
            <a:r>
              <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appropriate action consistent with 40 C.F.R. Part 7</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Clr>
                <a:schemeClr val="tx1"/>
              </a:buClr>
              <a:buFont typeface="Symbol" panose="05050102010706020507" pitchFamily="18" charset="2"/>
              <a:buChar char=""/>
            </a:pPr>
            <a:endParaRPr lang="en-US" sz="32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BE6D9DA9-FAC8-4D88-A87F-E240F896F615}"/>
              </a:ext>
            </a:extLst>
          </p:cNvPr>
          <p:cNvSpPr>
            <a:spLocks noGrp="1"/>
          </p:cNvSpPr>
          <p:nvPr>
            <p:ph type="sldNum" sz="quarter" idx="12"/>
          </p:nvPr>
        </p:nvSpPr>
        <p:spPr/>
        <p:txBody>
          <a:bodyPr/>
          <a:lstStyle/>
          <a:p>
            <a:fld id="{4E83E56E-5F13-4B1C-B210-B5A3D37D5668}" type="slidenum">
              <a:rPr lang="en-US" altLang="en-US" smtClean="0"/>
              <a:pPr/>
              <a:t>13</a:t>
            </a:fld>
            <a:endParaRPr lang="en-US" altLang="en-US" dirty="0"/>
          </a:p>
        </p:txBody>
      </p:sp>
    </p:spTree>
    <p:extLst>
      <p:ext uri="{BB962C8B-B14F-4D97-AF65-F5344CB8AC3E}">
        <p14:creationId xmlns:p14="http://schemas.microsoft.com/office/powerpoint/2010/main" val="3389347522"/>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AAC39-CC9A-412B-9A66-7A2E2B98208D}"/>
              </a:ext>
            </a:extLst>
          </p:cNvPr>
          <p:cNvSpPr>
            <a:spLocks noGrp="1"/>
          </p:cNvSpPr>
          <p:nvPr>
            <p:ph type="title"/>
          </p:nvPr>
        </p:nvSpPr>
        <p:spPr>
          <a:xfrm>
            <a:off x="301625" y="228600"/>
            <a:ext cx="8534400" cy="739903"/>
          </a:xfrm>
        </p:spPr>
        <p:txBody>
          <a:bodyPr/>
          <a:lstStyle/>
          <a:p>
            <a:r>
              <a:rPr lang="en-US" sz="4000" b="1" cap="small" dirty="0">
                <a:solidFill>
                  <a:schemeClr val="tx1"/>
                </a:solidFill>
                <a:latin typeface="Calibri"/>
                <a:cs typeface="Calibri"/>
              </a:rPr>
              <a:t>Tips for Completing Form 4700-4</a:t>
            </a:r>
            <a:endParaRPr lang="en-US" sz="4000" dirty="0"/>
          </a:p>
        </p:txBody>
      </p:sp>
      <p:sp>
        <p:nvSpPr>
          <p:cNvPr id="3" name="Content Placeholder 2">
            <a:extLst>
              <a:ext uri="{FF2B5EF4-FFF2-40B4-BE49-F238E27FC236}">
                <a16:creationId xmlns:a16="http://schemas.microsoft.com/office/drawing/2014/main" id="{306ECD67-A83B-4A7F-A046-ECC64392A18C}"/>
              </a:ext>
            </a:extLst>
          </p:cNvPr>
          <p:cNvSpPr>
            <a:spLocks noGrp="1"/>
          </p:cNvSpPr>
          <p:nvPr>
            <p:ph sz="quarter" idx="1"/>
          </p:nvPr>
        </p:nvSpPr>
        <p:spPr>
          <a:xfrm>
            <a:off x="301752" y="1371600"/>
            <a:ext cx="8503920" cy="5029200"/>
          </a:xfrm>
        </p:spPr>
        <p:txBody>
          <a:bodyPr/>
          <a:lstStyle/>
          <a:p>
            <a:pPr marL="0" marR="0" indent="0">
              <a:lnSpc>
                <a:spcPct val="107000"/>
              </a:lnSpc>
              <a:spcBef>
                <a:spcPts val="0"/>
              </a:spcBef>
              <a:spcAft>
                <a:spcPts val="0"/>
              </a:spcAft>
              <a:buNone/>
            </a:pPr>
            <a:r>
              <a:rPr lang="en-US" sz="2400" dirty="0">
                <a:effectLst/>
                <a:latin typeface="Calibri" panose="020F0502020204030204" pitchFamily="34" charset="0"/>
                <a:ea typeface="Calibri" panose="020F0502020204030204" pitchFamily="34" charset="0"/>
                <a:cs typeface="Calibri" panose="020F0502020204030204" pitchFamily="34" charset="0"/>
                <a:hlinkClick r:id="rId3"/>
              </a:rPr>
              <a:t>Tips for Completing Form 4700-4</a:t>
            </a:r>
            <a:r>
              <a:rPr lang="en-US" sz="2400" dirty="0">
                <a:effectLst/>
                <a:latin typeface="Calibri" panose="020F0502020204030204" pitchFamily="34" charset="0"/>
                <a:ea typeface="Calibri" panose="020F0502020204030204" pitchFamily="34" charset="0"/>
                <a:cs typeface="Calibri" panose="020F0502020204030204" pitchFamily="34" charset="0"/>
              </a:rPr>
              <a:t>  </a:t>
            </a:r>
          </a:p>
          <a:p>
            <a:pPr marL="0" marR="0" indent="0">
              <a:lnSpc>
                <a:spcPct val="107000"/>
              </a:lnSpc>
              <a:spcBef>
                <a:spcPts val="0"/>
              </a:spcBef>
              <a:spcAft>
                <a:spcPts val="800"/>
              </a:spcAft>
              <a:buNone/>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0"/>
              </a:spcBef>
              <a:spcAft>
                <a:spcPts val="800"/>
              </a:spcAft>
              <a:buClrTx/>
            </a:pPr>
            <a:r>
              <a:rPr lang="en-US" sz="2400" dirty="0">
                <a:effectLst/>
                <a:latin typeface="Calibri" panose="020F0502020204030204" pitchFamily="34" charset="0"/>
                <a:ea typeface="Calibri" panose="020F0502020204030204" pitchFamily="34" charset="0"/>
                <a:cs typeface="Calibri" panose="020F0502020204030204" pitchFamily="34" charset="0"/>
              </a:rPr>
              <a:t>Form 4700-4 is required of all Applicants for EPA assistance.</a:t>
            </a:r>
          </a:p>
          <a:p>
            <a:pPr>
              <a:lnSpc>
                <a:spcPct val="107000"/>
              </a:lnSpc>
              <a:spcBef>
                <a:spcPts val="0"/>
              </a:spcBef>
              <a:spcAft>
                <a:spcPts val="800"/>
              </a:spcAft>
              <a:buClrTx/>
            </a:pPr>
            <a:r>
              <a:rPr lang="en-US" sz="2400" dirty="0">
                <a:effectLst/>
                <a:latin typeface="Calibri" panose="020F0502020204030204" pitchFamily="34" charset="0"/>
                <a:ea typeface="Calibri" panose="020F0502020204030204" pitchFamily="34" charset="0"/>
                <a:cs typeface="Calibri" panose="020F0502020204030204" pitchFamily="34" charset="0"/>
              </a:rPr>
              <a:t>The Tips address some of the most frequently asked questions that EPA receives or the most common errors on the Form but are not a substitute for the instructions on page 3 of the Form. For, </a:t>
            </a:r>
            <a:r>
              <a:rPr lang="en-US" sz="2400" i="1" dirty="0">
                <a:effectLst/>
                <a:latin typeface="Calibri" panose="020F0502020204030204" pitchFamily="34" charset="0"/>
                <a:ea typeface="Calibri" panose="020F0502020204030204" pitchFamily="34" charset="0"/>
                <a:cs typeface="Calibri" panose="020F0502020204030204" pitchFamily="34" charset="0"/>
              </a:rPr>
              <a:t>e.g.,</a:t>
            </a:r>
          </a:p>
          <a:p>
            <a:pPr lvl="1">
              <a:lnSpc>
                <a:spcPct val="107000"/>
              </a:lnSpc>
              <a:spcBef>
                <a:spcPts val="0"/>
              </a:spcBef>
              <a:spcAft>
                <a:spcPts val="800"/>
              </a:spcAft>
              <a:buClrTx/>
              <a:buFont typeface="Courier New" panose="02070309020205020404" pitchFamily="49" charset="0"/>
              <a:buChar char="o"/>
            </a:pPr>
            <a:r>
              <a:rPr lang="en-US" sz="2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Be sure to answer every question.</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Failure to answer every question will result in a delay in the review of your Form. </a:t>
            </a:r>
          </a:p>
          <a:p>
            <a:pPr lvl="1">
              <a:lnSpc>
                <a:spcPct val="107000"/>
              </a:lnSpc>
              <a:spcBef>
                <a:spcPts val="0"/>
              </a:spcBef>
              <a:spcAft>
                <a:spcPts val="800"/>
              </a:spcAft>
              <a:buClrTx/>
              <a:buFont typeface="Courier New" panose="02070309020205020404" pitchFamily="49" charset="0"/>
              <a:buChar char="o"/>
            </a:pPr>
            <a:r>
              <a:rPr lang="en-US" sz="2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Do not leave questions blank.</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If a question does not apply to you, put “NA” so the reviewer knows that it is not applicable. </a:t>
            </a:r>
          </a:p>
          <a:p>
            <a:pPr marL="0" marR="0" lvl="0" indent="0">
              <a:spcBef>
                <a:spcPts val="0"/>
              </a:spcBef>
              <a:spcAft>
                <a:spcPts val="0"/>
              </a:spcAft>
              <a:buClr>
                <a:schemeClr val="tx1"/>
              </a:buClr>
              <a:buNone/>
            </a:pP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BE6D9DA9-FAC8-4D88-A87F-E240F896F615}"/>
              </a:ext>
            </a:extLst>
          </p:cNvPr>
          <p:cNvSpPr>
            <a:spLocks noGrp="1"/>
          </p:cNvSpPr>
          <p:nvPr>
            <p:ph type="sldNum" sz="quarter" idx="12"/>
          </p:nvPr>
        </p:nvSpPr>
        <p:spPr/>
        <p:txBody>
          <a:bodyPr/>
          <a:lstStyle/>
          <a:p>
            <a:fld id="{4E83E56E-5F13-4B1C-B210-B5A3D37D5668}" type="slidenum">
              <a:rPr lang="en-US" altLang="en-US" smtClean="0"/>
              <a:pPr/>
              <a:t>14</a:t>
            </a:fld>
            <a:endParaRPr lang="en-US" altLang="en-US" dirty="0"/>
          </a:p>
        </p:txBody>
      </p:sp>
    </p:spTree>
    <p:extLst>
      <p:ext uri="{BB962C8B-B14F-4D97-AF65-F5344CB8AC3E}">
        <p14:creationId xmlns:p14="http://schemas.microsoft.com/office/powerpoint/2010/main" val="3091939275"/>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AAC39-CC9A-412B-9A66-7A2E2B98208D}"/>
              </a:ext>
            </a:extLst>
          </p:cNvPr>
          <p:cNvSpPr>
            <a:spLocks noGrp="1"/>
          </p:cNvSpPr>
          <p:nvPr>
            <p:ph type="title"/>
          </p:nvPr>
        </p:nvSpPr>
        <p:spPr>
          <a:xfrm>
            <a:off x="301625" y="228600"/>
            <a:ext cx="8534400" cy="739903"/>
          </a:xfrm>
        </p:spPr>
        <p:txBody>
          <a:bodyPr/>
          <a:lstStyle/>
          <a:p>
            <a:r>
              <a:rPr lang="en-US" sz="4000" b="1" cap="small" dirty="0">
                <a:solidFill>
                  <a:schemeClr val="tx1"/>
                </a:solidFill>
                <a:latin typeface="Calibri"/>
                <a:cs typeface="Calibri"/>
              </a:rPr>
              <a:t>Post-Award Audits of Form 4700-4</a:t>
            </a:r>
            <a:endParaRPr lang="en-US" sz="4000" dirty="0"/>
          </a:p>
        </p:txBody>
      </p:sp>
      <p:sp>
        <p:nvSpPr>
          <p:cNvPr id="3" name="Content Placeholder 2">
            <a:extLst>
              <a:ext uri="{FF2B5EF4-FFF2-40B4-BE49-F238E27FC236}">
                <a16:creationId xmlns:a16="http://schemas.microsoft.com/office/drawing/2014/main" id="{306ECD67-A83B-4A7F-A046-ECC64392A18C}"/>
              </a:ext>
            </a:extLst>
          </p:cNvPr>
          <p:cNvSpPr>
            <a:spLocks noGrp="1"/>
          </p:cNvSpPr>
          <p:nvPr>
            <p:ph sz="quarter" idx="1"/>
          </p:nvPr>
        </p:nvSpPr>
        <p:spPr>
          <a:xfrm>
            <a:off x="301752" y="1371600"/>
            <a:ext cx="8503920" cy="5029200"/>
          </a:xfrm>
        </p:spPr>
        <p:txBody>
          <a:bodyPr/>
          <a:lstStyle/>
          <a:p>
            <a:pPr marL="0" marR="0" indent="0">
              <a:lnSpc>
                <a:spcPct val="107000"/>
              </a:lnSpc>
              <a:spcBef>
                <a:spcPts val="0"/>
              </a:spcBef>
              <a:spcAft>
                <a:spcPts val="0"/>
              </a:spcAft>
              <a:buNone/>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r>
              <a:rPr lang="en-US" sz="2400" b="1" i="1" dirty="0">
                <a:effectLst/>
                <a:latin typeface="Calibri" panose="020F0502020204030204" pitchFamily="34" charset="0"/>
                <a:ea typeface="Calibri" panose="020F0502020204030204" pitchFamily="34" charset="0"/>
                <a:cs typeface="Calibri" panose="020F0502020204030204" pitchFamily="34" charset="0"/>
              </a:rPr>
              <a:t>Purpose: </a:t>
            </a:r>
            <a:r>
              <a:rPr lang="en-US" sz="2400" dirty="0">
                <a:effectLst/>
                <a:latin typeface="Calibri" panose="020F0502020204030204" pitchFamily="34" charset="0"/>
                <a:ea typeface="Calibri" panose="020F0502020204030204" pitchFamily="34" charset="0"/>
                <a:cs typeface="Calibri" panose="020F0502020204030204" pitchFamily="34" charset="0"/>
              </a:rPr>
              <a:t> T</a:t>
            </a:r>
            <a:r>
              <a:rPr lang="en-US" sz="2400" dirty="0">
                <a:latin typeface="Calibri" panose="020F0502020204030204" pitchFamily="34" charset="0"/>
                <a:ea typeface="Calibri" panose="020F0502020204030204" pitchFamily="34" charset="0"/>
                <a:cs typeface="Calibri" panose="020F0502020204030204" pitchFamily="34" charset="0"/>
              </a:rPr>
              <a:t>o confirm whether the Recipient fulfills the nondiscrimination regulation requirements as indicated on the Recipient’s Form that was reviewed by EPA at the time of application for EPA financial assistance.</a:t>
            </a:r>
          </a:p>
          <a:p>
            <a:pPr marL="0" marR="0" lvl="0" indent="0">
              <a:spcBef>
                <a:spcPts val="0"/>
              </a:spcBef>
              <a:spcAft>
                <a:spcPts val="0"/>
              </a:spcAft>
              <a:buClr>
                <a:schemeClr val="tx1"/>
              </a:buClr>
              <a:buNone/>
            </a:pP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en-US" sz="2400" dirty="0">
                <a:latin typeface="Calibri" panose="020F0502020204030204" pitchFamily="34" charset="0"/>
                <a:ea typeface="Calibri" panose="020F0502020204030204" pitchFamily="34" charset="0"/>
                <a:cs typeface="Calibri" panose="020F0502020204030204" pitchFamily="34" charset="0"/>
              </a:rPr>
              <a:t> </a:t>
            </a:r>
          </a:p>
          <a:p>
            <a:pPr marL="0" indent="0">
              <a:buNone/>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400" dirty="0">
                <a:effectLst/>
                <a:latin typeface="Calibri" panose="020F0502020204030204" pitchFamily="34" charset="0"/>
                <a:ea typeface="Calibri" panose="020F0502020204030204" pitchFamily="34" charset="0"/>
                <a:cs typeface="Calibri" panose="020F0502020204030204" pitchFamily="34" charset="0"/>
              </a:rPr>
              <a:t>*</a:t>
            </a:r>
            <a:r>
              <a:rPr lang="en-US" sz="2000" dirty="0">
                <a:effectLst/>
                <a:latin typeface="Calibri" panose="020F0502020204030204" pitchFamily="34" charset="0"/>
                <a:ea typeface="Calibri" panose="020F0502020204030204" pitchFamily="34" charset="0"/>
                <a:cs typeface="Calibri" panose="020F0502020204030204" pitchFamily="34" charset="0"/>
              </a:rPr>
              <a:t>Four Audits have been </a:t>
            </a:r>
            <a:r>
              <a:rPr lang="en-US" sz="2000" dirty="0">
                <a:latin typeface="Calibri" panose="020F0502020204030204" pitchFamily="34" charset="0"/>
                <a:ea typeface="Calibri" panose="020F0502020204030204" pitchFamily="34" charset="0"/>
                <a:cs typeface="Calibri" panose="020F0502020204030204" pitchFamily="34" charset="0"/>
              </a:rPr>
              <a:t>initiated</a:t>
            </a:r>
          </a:p>
          <a:p>
            <a:pPr marL="0" indent="0">
              <a:buNone/>
            </a:pPr>
            <a:r>
              <a:rPr lang="en-US" sz="2000" dirty="0">
                <a:latin typeface="Calibri" panose="020F0502020204030204" pitchFamily="34" charset="0"/>
                <a:ea typeface="Calibri" panose="020F0502020204030204" pitchFamily="34" charset="0"/>
                <a:cs typeface="Calibri" panose="020F0502020204030204" pitchFamily="34" charset="0"/>
              </a:rPr>
              <a:t>to date.</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BE6D9DA9-FAC8-4D88-A87F-E240F896F615}"/>
              </a:ext>
            </a:extLst>
          </p:cNvPr>
          <p:cNvSpPr>
            <a:spLocks noGrp="1"/>
          </p:cNvSpPr>
          <p:nvPr>
            <p:ph type="sldNum" sz="quarter" idx="12"/>
          </p:nvPr>
        </p:nvSpPr>
        <p:spPr/>
        <p:txBody>
          <a:bodyPr/>
          <a:lstStyle/>
          <a:p>
            <a:fld id="{4E83E56E-5F13-4B1C-B210-B5A3D37D5668}" type="slidenum">
              <a:rPr lang="en-US" altLang="en-US" smtClean="0"/>
              <a:pPr/>
              <a:t>15</a:t>
            </a:fld>
            <a:endParaRPr lang="en-US" altLang="en-US" dirty="0"/>
          </a:p>
        </p:txBody>
      </p:sp>
      <p:pic>
        <p:nvPicPr>
          <p:cNvPr id="6" name="Picture 5" descr="Glasses on top of a book">
            <a:extLst>
              <a:ext uri="{FF2B5EF4-FFF2-40B4-BE49-F238E27FC236}">
                <a16:creationId xmlns:a16="http://schemas.microsoft.com/office/drawing/2014/main" id="{65588CA4-7BEF-31D1-6952-A2BACE5D2A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1055" y="3581400"/>
            <a:ext cx="3881480" cy="2569964"/>
          </a:xfrm>
          <a:prstGeom prst="rect">
            <a:avLst/>
          </a:prstGeom>
        </p:spPr>
      </p:pic>
    </p:spTree>
    <p:extLst>
      <p:ext uri="{BB962C8B-B14F-4D97-AF65-F5344CB8AC3E}">
        <p14:creationId xmlns:p14="http://schemas.microsoft.com/office/powerpoint/2010/main" val="3807055754"/>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AAC39-CC9A-412B-9A66-7A2E2B98208D}"/>
              </a:ext>
            </a:extLst>
          </p:cNvPr>
          <p:cNvSpPr>
            <a:spLocks noGrp="1"/>
          </p:cNvSpPr>
          <p:nvPr>
            <p:ph type="title"/>
          </p:nvPr>
        </p:nvSpPr>
        <p:spPr>
          <a:xfrm>
            <a:off x="301625" y="228600"/>
            <a:ext cx="8534400" cy="739903"/>
          </a:xfrm>
        </p:spPr>
        <p:txBody>
          <a:bodyPr/>
          <a:lstStyle/>
          <a:p>
            <a:r>
              <a:rPr lang="en-US" sz="4000" b="1" cap="small" dirty="0">
                <a:solidFill>
                  <a:schemeClr val="tx1"/>
                </a:solidFill>
                <a:latin typeface="Calibri"/>
                <a:cs typeface="Calibri"/>
              </a:rPr>
              <a:t>Post-Award Audits - Process</a:t>
            </a:r>
            <a:endParaRPr lang="en-US" sz="4000" dirty="0"/>
          </a:p>
        </p:txBody>
      </p:sp>
      <p:sp>
        <p:nvSpPr>
          <p:cNvPr id="3" name="Content Placeholder 2">
            <a:extLst>
              <a:ext uri="{FF2B5EF4-FFF2-40B4-BE49-F238E27FC236}">
                <a16:creationId xmlns:a16="http://schemas.microsoft.com/office/drawing/2014/main" id="{306ECD67-A83B-4A7F-A046-ECC64392A18C}"/>
              </a:ext>
            </a:extLst>
          </p:cNvPr>
          <p:cNvSpPr>
            <a:spLocks noGrp="1"/>
          </p:cNvSpPr>
          <p:nvPr>
            <p:ph sz="quarter" idx="1"/>
          </p:nvPr>
        </p:nvSpPr>
        <p:spPr>
          <a:xfrm>
            <a:off x="301752" y="1527048"/>
            <a:ext cx="8503920" cy="4873752"/>
          </a:xfrm>
        </p:spPr>
        <p:txBody>
          <a:bodyPr/>
          <a:lstStyle/>
          <a:p>
            <a:pPr>
              <a:lnSpc>
                <a:spcPct val="107000"/>
              </a:lnSpc>
              <a:spcBef>
                <a:spcPts val="0"/>
              </a:spcBef>
              <a:spcAft>
                <a:spcPts val="0"/>
              </a:spcAft>
              <a:buClrTx/>
            </a:pPr>
            <a:r>
              <a:rPr lang="en-US" sz="3200" b="1" dirty="0">
                <a:latin typeface="Calibri" panose="020F0502020204030204" pitchFamily="34" charset="0"/>
                <a:ea typeface="Calibri" panose="020F0502020204030204" pitchFamily="34" charset="0"/>
                <a:cs typeface="Calibri" panose="020F0502020204030204" pitchFamily="34" charset="0"/>
              </a:rPr>
              <a:t>Selection of Recipient to be Audited</a:t>
            </a:r>
          </a:p>
          <a:p>
            <a:pPr marL="547370" lvl="1">
              <a:lnSpc>
                <a:spcPct val="107000"/>
              </a:lnSpc>
              <a:spcBef>
                <a:spcPts val="0"/>
              </a:spcBef>
              <a:spcAft>
                <a:spcPts val="0"/>
              </a:spcAft>
              <a:buClrTx/>
            </a:pPr>
            <a:r>
              <a:rPr lang="en-US" sz="2800" dirty="0">
                <a:solidFill>
                  <a:schemeClr val="tx1"/>
                </a:solidFill>
                <a:latin typeface="Calibri"/>
                <a:ea typeface="Calibri" panose="020F0502020204030204" pitchFamily="34" charset="0"/>
                <a:cs typeface="Calibri"/>
              </a:rPr>
              <a:t>OECRC will select Forms for Audit utilizing the </a:t>
            </a:r>
            <a:r>
              <a:rPr lang="en-US" sz="2800" dirty="0">
                <a:solidFill>
                  <a:srgbClr val="0000FF"/>
                </a:solidFill>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Process and Criteria for Selecting Form 4700-4 for Audit</a:t>
            </a:r>
            <a:endParaRPr lang="en-US" sz="2800" dirty="0">
              <a:solidFill>
                <a:schemeClr val="tx1"/>
              </a:solidFill>
              <a:latin typeface="Calibri"/>
              <a:ea typeface="Calibri" panose="020F0502020204030204" pitchFamily="34" charset="0"/>
              <a:cs typeface="Calibri"/>
            </a:endParaRPr>
          </a:p>
          <a:p>
            <a:pPr lvl="2">
              <a:lnSpc>
                <a:spcPct val="107000"/>
              </a:lnSpc>
              <a:spcBef>
                <a:spcPts val="0"/>
              </a:spcBef>
              <a:spcAft>
                <a:spcPts val="0"/>
              </a:spcAft>
              <a:buClrTx/>
            </a:pPr>
            <a:r>
              <a:rPr lang="en-US" sz="2800" dirty="0">
                <a:latin typeface="Calibri"/>
                <a:ea typeface="Calibri" panose="020F0502020204030204" pitchFamily="34" charset="0"/>
                <a:cs typeface="Calibri"/>
              </a:rPr>
              <a:t>Initiate the Audit with a letter sent by email to Recipient Point of Contact</a:t>
            </a:r>
          </a:p>
          <a:p>
            <a:pPr lvl="2">
              <a:lnSpc>
                <a:spcPct val="107000"/>
              </a:lnSpc>
              <a:spcBef>
                <a:spcPts val="0"/>
              </a:spcBef>
              <a:spcAft>
                <a:spcPts val="0"/>
              </a:spcAft>
              <a:buClrTx/>
            </a:pPr>
            <a:r>
              <a:rPr lang="en-US" sz="2800" dirty="0">
                <a:latin typeface="Calibri"/>
                <a:ea typeface="Calibri" panose="020F0502020204030204" pitchFamily="34" charset="0"/>
                <a:cs typeface="Calibri"/>
              </a:rPr>
              <a:t>Follow up with Recipient within 5 business days of initiation to ensure acknowledgement by Recipient of the audit initiation and to schedule a conversation between OECRC and Recipient</a:t>
            </a:r>
          </a:p>
          <a:p>
            <a:pPr marL="1096645" lvl="3">
              <a:lnSpc>
                <a:spcPct val="107000"/>
              </a:lnSpc>
              <a:spcBef>
                <a:spcPts val="0"/>
              </a:spcBef>
              <a:spcAft>
                <a:spcPts val="0"/>
              </a:spcAft>
              <a:buClrTx/>
              <a:buFont typeface="Courier New" panose="02070309020205020404" pitchFamily="49" charset="0"/>
              <a:buChar char="o"/>
            </a:pPr>
            <a:r>
              <a:rPr lang="en-US" sz="2800" dirty="0">
                <a:solidFill>
                  <a:schemeClr val="tx1"/>
                </a:solidFill>
                <a:latin typeface="Calibri"/>
                <a:ea typeface="Calibri" panose="020F0502020204030204" pitchFamily="34" charset="0"/>
                <a:cs typeface="Calibri"/>
              </a:rPr>
              <a:t>Explain Audit purpose and process</a:t>
            </a:r>
          </a:p>
          <a:p>
            <a:pPr marL="0" marR="0" lvl="0" indent="0">
              <a:spcBef>
                <a:spcPts val="0"/>
              </a:spcBef>
              <a:spcAft>
                <a:spcPts val="0"/>
              </a:spcAft>
              <a:buClr>
                <a:schemeClr val="tx1"/>
              </a:buClr>
              <a:buNone/>
            </a:pP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BE6D9DA9-FAC8-4D88-A87F-E240F896F615}"/>
              </a:ext>
            </a:extLst>
          </p:cNvPr>
          <p:cNvSpPr>
            <a:spLocks noGrp="1"/>
          </p:cNvSpPr>
          <p:nvPr>
            <p:ph type="sldNum" sz="quarter" idx="12"/>
          </p:nvPr>
        </p:nvSpPr>
        <p:spPr/>
        <p:txBody>
          <a:bodyPr/>
          <a:lstStyle/>
          <a:p>
            <a:fld id="{4E83E56E-5F13-4B1C-B210-B5A3D37D5668}" type="slidenum">
              <a:rPr lang="en-US" altLang="en-US" smtClean="0"/>
              <a:pPr/>
              <a:t>16</a:t>
            </a:fld>
            <a:endParaRPr lang="en-US" altLang="en-US" dirty="0"/>
          </a:p>
        </p:txBody>
      </p:sp>
    </p:spTree>
    <p:extLst>
      <p:ext uri="{BB962C8B-B14F-4D97-AF65-F5344CB8AC3E}">
        <p14:creationId xmlns:p14="http://schemas.microsoft.com/office/powerpoint/2010/main" val="2119998411"/>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AAC39-CC9A-412B-9A66-7A2E2B98208D}"/>
              </a:ext>
            </a:extLst>
          </p:cNvPr>
          <p:cNvSpPr>
            <a:spLocks noGrp="1"/>
          </p:cNvSpPr>
          <p:nvPr>
            <p:ph type="title"/>
          </p:nvPr>
        </p:nvSpPr>
        <p:spPr>
          <a:xfrm>
            <a:off x="301625" y="228600"/>
            <a:ext cx="8534400" cy="739903"/>
          </a:xfrm>
        </p:spPr>
        <p:txBody>
          <a:bodyPr/>
          <a:lstStyle/>
          <a:p>
            <a:r>
              <a:rPr lang="en-US" sz="4000" b="1" cap="small" dirty="0">
                <a:solidFill>
                  <a:schemeClr val="tx1"/>
                </a:solidFill>
                <a:latin typeface="Calibri"/>
                <a:cs typeface="Calibri"/>
              </a:rPr>
              <a:t>Audits Process (cont.)</a:t>
            </a:r>
            <a:endParaRPr lang="en-US" sz="4000" dirty="0"/>
          </a:p>
        </p:txBody>
      </p:sp>
      <p:sp>
        <p:nvSpPr>
          <p:cNvPr id="3" name="Content Placeholder 2">
            <a:extLst>
              <a:ext uri="{FF2B5EF4-FFF2-40B4-BE49-F238E27FC236}">
                <a16:creationId xmlns:a16="http://schemas.microsoft.com/office/drawing/2014/main" id="{306ECD67-A83B-4A7F-A046-ECC64392A18C}"/>
              </a:ext>
            </a:extLst>
          </p:cNvPr>
          <p:cNvSpPr>
            <a:spLocks noGrp="1"/>
          </p:cNvSpPr>
          <p:nvPr>
            <p:ph sz="quarter" idx="1"/>
          </p:nvPr>
        </p:nvSpPr>
        <p:spPr>
          <a:xfrm>
            <a:off x="301752" y="1371600"/>
            <a:ext cx="8503920" cy="5029200"/>
          </a:xfrm>
        </p:spPr>
        <p:txBody>
          <a:bodyPr/>
          <a:lstStyle/>
          <a:p>
            <a:pPr>
              <a:lnSpc>
                <a:spcPct val="107000"/>
              </a:lnSpc>
              <a:spcBef>
                <a:spcPts val="0"/>
              </a:spcBef>
              <a:spcAft>
                <a:spcPts val="0"/>
              </a:spcAft>
              <a:buClrTx/>
            </a:pPr>
            <a:r>
              <a:rPr lang="en-US" sz="2800" b="1" dirty="0">
                <a:latin typeface="Calibri" panose="020F0502020204030204" pitchFamily="34" charset="0"/>
                <a:ea typeface="Calibri" panose="020F0502020204030204" pitchFamily="34" charset="0"/>
                <a:cs typeface="Calibri" panose="020F0502020204030204" pitchFamily="34" charset="0"/>
              </a:rPr>
              <a:t>Request for Information (RFI)</a:t>
            </a:r>
          </a:p>
          <a:p>
            <a:pPr marL="0" indent="0">
              <a:lnSpc>
                <a:spcPct val="107000"/>
              </a:lnSpc>
              <a:spcBef>
                <a:spcPts val="0"/>
              </a:spcBef>
              <a:spcAft>
                <a:spcPts val="0"/>
              </a:spcAft>
              <a:buClrTx/>
              <a:buNone/>
            </a:pPr>
            <a:endParaRPr lang="en-US" sz="2400" b="1" dirty="0">
              <a:latin typeface="Calibri" panose="020F0502020204030204" pitchFamily="34" charset="0"/>
              <a:ea typeface="Calibri" panose="020F0502020204030204" pitchFamily="34" charset="0"/>
              <a:cs typeface="Calibri" panose="020F0502020204030204" pitchFamily="34" charset="0"/>
            </a:endParaRPr>
          </a:p>
          <a:p>
            <a:pPr lvl="1">
              <a:lnSpc>
                <a:spcPct val="107000"/>
              </a:lnSpc>
              <a:spcBef>
                <a:spcPts val="0"/>
              </a:spcBef>
              <a:spcAft>
                <a:spcPts val="0"/>
              </a:spcAft>
              <a:buClrTx/>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OECRC requests information from the Recipient to determine whether a Recipient’s responses on a Form 4700-4 fulfills the nondiscrimination regulation requirements as indicated on that Form, which was reviewed by EPA at the time of application for EPA financial assistance. </a:t>
            </a:r>
          </a:p>
          <a:p>
            <a:pPr lvl="2">
              <a:lnSpc>
                <a:spcPct val="107000"/>
              </a:lnSpc>
              <a:spcBef>
                <a:spcPts val="0"/>
              </a:spcBef>
              <a:spcAft>
                <a:spcPts val="0"/>
              </a:spcAft>
              <a:buClrTx/>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Specifically, the audits focus on verifying the truth, accuracy, and completeness </a:t>
            </a:r>
            <a:r>
              <a:rPr lang="en-US" sz="2400">
                <a:solidFill>
                  <a:schemeClr val="tx1"/>
                </a:solidFill>
                <a:latin typeface="Calibri" panose="020F0502020204030204" pitchFamily="34" charset="0"/>
                <a:ea typeface="Calibri" panose="020F0502020204030204" pitchFamily="34" charset="0"/>
                <a:cs typeface="Calibri" panose="020F0502020204030204" pitchFamily="34" charset="0"/>
              </a:rPr>
              <a:t>of Recipient’s </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responses on the specified Form 4700-4, as indicated in the initiating correspondence.</a:t>
            </a:r>
          </a:p>
          <a:p>
            <a:pPr marL="593725" lvl="2" indent="0">
              <a:lnSpc>
                <a:spcPct val="107000"/>
              </a:lnSpc>
              <a:spcBef>
                <a:spcPts val="0"/>
              </a:spcBef>
              <a:spcAft>
                <a:spcPts val="0"/>
              </a:spcAft>
              <a:buClrTx/>
              <a:buNone/>
            </a:pPr>
            <a:endPar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1">
              <a:lnSpc>
                <a:spcPct val="107000"/>
              </a:lnSpc>
              <a:spcBef>
                <a:spcPts val="0"/>
              </a:spcBef>
              <a:spcAft>
                <a:spcPts val="0"/>
              </a:spcAft>
              <a:buClrTx/>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Recipients have 10-business days to respond to RFI.</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BE6D9DA9-FAC8-4D88-A87F-E240F896F615}"/>
              </a:ext>
            </a:extLst>
          </p:cNvPr>
          <p:cNvSpPr>
            <a:spLocks noGrp="1"/>
          </p:cNvSpPr>
          <p:nvPr>
            <p:ph type="sldNum" sz="quarter" idx="12"/>
          </p:nvPr>
        </p:nvSpPr>
        <p:spPr/>
        <p:txBody>
          <a:bodyPr/>
          <a:lstStyle/>
          <a:p>
            <a:fld id="{4E83E56E-5F13-4B1C-B210-B5A3D37D5668}" type="slidenum">
              <a:rPr lang="en-US" altLang="en-US" smtClean="0"/>
              <a:pPr/>
              <a:t>17</a:t>
            </a:fld>
            <a:endParaRPr lang="en-US" altLang="en-US" dirty="0"/>
          </a:p>
        </p:txBody>
      </p:sp>
    </p:spTree>
    <p:extLst>
      <p:ext uri="{BB962C8B-B14F-4D97-AF65-F5344CB8AC3E}">
        <p14:creationId xmlns:p14="http://schemas.microsoft.com/office/powerpoint/2010/main" val="2012069377"/>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AAC39-CC9A-412B-9A66-7A2E2B98208D}"/>
              </a:ext>
            </a:extLst>
          </p:cNvPr>
          <p:cNvSpPr>
            <a:spLocks noGrp="1"/>
          </p:cNvSpPr>
          <p:nvPr>
            <p:ph type="title"/>
          </p:nvPr>
        </p:nvSpPr>
        <p:spPr>
          <a:xfrm>
            <a:off x="301625" y="228600"/>
            <a:ext cx="8534400" cy="739903"/>
          </a:xfrm>
        </p:spPr>
        <p:txBody>
          <a:bodyPr/>
          <a:lstStyle/>
          <a:p>
            <a:r>
              <a:rPr lang="en-US" sz="4000" b="1" cap="small" dirty="0">
                <a:solidFill>
                  <a:schemeClr val="tx1"/>
                </a:solidFill>
                <a:latin typeface="Calibri"/>
                <a:cs typeface="Calibri"/>
              </a:rPr>
              <a:t>Audits Process (cont.)</a:t>
            </a:r>
            <a:endParaRPr lang="en-US" sz="4000" dirty="0"/>
          </a:p>
        </p:txBody>
      </p:sp>
      <p:sp>
        <p:nvSpPr>
          <p:cNvPr id="3" name="Content Placeholder 2">
            <a:extLst>
              <a:ext uri="{FF2B5EF4-FFF2-40B4-BE49-F238E27FC236}">
                <a16:creationId xmlns:a16="http://schemas.microsoft.com/office/drawing/2014/main" id="{306ECD67-A83B-4A7F-A046-ECC64392A18C}"/>
              </a:ext>
            </a:extLst>
          </p:cNvPr>
          <p:cNvSpPr>
            <a:spLocks noGrp="1"/>
          </p:cNvSpPr>
          <p:nvPr>
            <p:ph sz="quarter" idx="1"/>
          </p:nvPr>
        </p:nvSpPr>
        <p:spPr>
          <a:xfrm>
            <a:off x="301752" y="1371600"/>
            <a:ext cx="8503920" cy="5029200"/>
          </a:xfrm>
        </p:spPr>
        <p:txBody>
          <a:bodyPr/>
          <a:lstStyle/>
          <a:p>
            <a:pPr>
              <a:lnSpc>
                <a:spcPct val="107000"/>
              </a:lnSpc>
              <a:spcBef>
                <a:spcPts val="0"/>
              </a:spcBef>
              <a:spcAft>
                <a:spcPts val="0"/>
              </a:spcAft>
              <a:buClrTx/>
            </a:pPr>
            <a:r>
              <a:rPr lang="en-US" sz="3200" dirty="0">
                <a:latin typeface="Calibri" panose="020F0502020204030204" pitchFamily="34" charset="0"/>
                <a:ea typeface="Calibri" panose="020F0502020204030204" pitchFamily="34" charset="0"/>
                <a:cs typeface="Calibri" panose="020F0502020204030204" pitchFamily="34" charset="0"/>
              </a:rPr>
              <a:t>RFI Response Review</a:t>
            </a:r>
          </a:p>
          <a:p>
            <a:pPr lvl="1">
              <a:lnSpc>
                <a:spcPct val="107000"/>
              </a:lnSpc>
              <a:spcBef>
                <a:spcPts val="0"/>
              </a:spcBef>
              <a:spcAft>
                <a:spcPts val="0"/>
              </a:spcAft>
              <a:buClrTx/>
            </a:pP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Review of Recipient’s RFI responses to determine if those responses fulfill the requirements for the questions on Form 4700-4. </a:t>
            </a:r>
          </a:p>
          <a:p>
            <a:pPr marL="0" marR="0" lvl="0" indent="0">
              <a:spcBef>
                <a:spcPts val="0"/>
              </a:spcBef>
              <a:spcAft>
                <a:spcPts val="0"/>
              </a:spcAft>
              <a:buClr>
                <a:schemeClr val="tx1"/>
              </a:buClr>
              <a:buNone/>
            </a:pP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BE6D9DA9-FAC8-4D88-A87F-E240F896F615}"/>
              </a:ext>
            </a:extLst>
          </p:cNvPr>
          <p:cNvSpPr>
            <a:spLocks noGrp="1"/>
          </p:cNvSpPr>
          <p:nvPr>
            <p:ph type="sldNum" sz="quarter" idx="12"/>
          </p:nvPr>
        </p:nvSpPr>
        <p:spPr/>
        <p:txBody>
          <a:bodyPr/>
          <a:lstStyle/>
          <a:p>
            <a:fld id="{4E83E56E-5F13-4B1C-B210-B5A3D37D5668}" type="slidenum">
              <a:rPr lang="en-US" altLang="en-US" smtClean="0"/>
              <a:pPr/>
              <a:t>18</a:t>
            </a:fld>
            <a:endParaRPr lang="en-US" altLang="en-US" dirty="0"/>
          </a:p>
        </p:txBody>
      </p:sp>
      <p:pic>
        <p:nvPicPr>
          <p:cNvPr id="5" name="Picture 4" descr="Paper files on the table">
            <a:extLst>
              <a:ext uri="{FF2B5EF4-FFF2-40B4-BE49-F238E27FC236}">
                <a16:creationId xmlns:a16="http://schemas.microsoft.com/office/drawing/2014/main" id="{CE2A0964-596C-42AA-4CE9-ED300DDB2B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3429000"/>
            <a:ext cx="4913540" cy="2831531"/>
          </a:xfrm>
          <a:prstGeom prst="rect">
            <a:avLst/>
          </a:prstGeom>
        </p:spPr>
      </p:pic>
    </p:spTree>
    <p:extLst>
      <p:ext uri="{BB962C8B-B14F-4D97-AF65-F5344CB8AC3E}">
        <p14:creationId xmlns:p14="http://schemas.microsoft.com/office/powerpoint/2010/main" val="199181990"/>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AAC39-CC9A-412B-9A66-7A2E2B98208D}"/>
              </a:ext>
            </a:extLst>
          </p:cNvPr>
          <p:cNvSpPr>
            <a:spLocks noGrp="1"/>
          </p:cNvSpPr>
          <p:nvPr>
            <p:ph type="title"/>
          </p:nvPr>
        </p:nvSpPr>
        <p:spPr>
          <a:xfrm>
            <a:off x="301625" y="228600"/>
            <a:ext cx="8534400" cy="739903"/>
          </a:xfrm>
        </p:spPr>
        <p:txBody>
          <a:bodyPr/>
          <a:lstStyle/>
          <a:p>
            <a:r>
              <a:rPr lang="en-US" sz="4000" b="1" cap="small" dirty="0">
                <a:solidFill>
                  <a:schemeClr val="tx1"/>
                </a:solidFill>
                <a:latin typeface="Calibri"/>
                <a:cs typeface="Calibri"/>
              </a:rPr>
              <a:t>Post-Award Audits- Resolution</a:t>
            </a:r>
            <a:endParaRPr lang="en-US" sz="4000" dirty="0"/>
          </a:p>
        </p:txBody>
      </p:sp>
      <p:sp>
        <p:nvSpPr>
          <p:cNvPr id="4" name="Slide Number Placeholder 3">
            <a:extLst>
              <a:ext uri="{FF2B5EF4-FFF2-40B4-BE49-F238E27FC236}">
                <a16:creationId xmlns:a16="http://schemas.microsoft.com/office/drawing/2014/main" id="{BE6D9DA9-FAC8-4D88-A87F-E240F896F615}"/>
              </a:ext>
            </a:extLst>
          </p:cNvPr>
          <p:cNvSpPr>
            <a:spLocks noGrp="1"/>
          </p:cNvSpPr>
          <p:nvPr>
            <p:ph type="sldNum" sz="quarter" idx="12"/>
          </p:nvPr>
        </p:nvSpPr>
        <p:spPr/>
        <p:txBody>
          <a:bodyPr/>
          <a:lstStyle/>
          <a:p>
            <a:fld id="{4E83E56E-5F13-4B1C-B210-B5A3D37D5668}" type="slidenum">
              <a:rPr lang="en-US" altLang="en-US" smtClean="0"/>
              <a:pPr/>
              <a:t>19</a:t>
            </a:fld>
            <a:endParaRPr lang="en-US" altLang="en-US" dirty="0"/>
          </a:p>
        </p:txBody>
      </p:sp>
      <p:sp>
        <p:nvSpPr>
          <p:cNvPr id="5" name="Content Placeholder 2">
            <a:extLst>
              <a:ext uri="{FF2B5EF4-FFF2-40B4-BE49-F238E27FC236}">
                <a16:creationId xmlns:a16="http://schemas.microsoft.com/office/drawing/2014/main" id="{EA9CD087-491E-45D3-73EA-D1D484167218}"/>
              </a:ext>
            </a:extLst>
          </p:cNvPr>
          <p:cNvSpPr txBox="1">
            <a:spLocks/>
          </p:cNvSpPr>
          <p:nvPr/>
        </p:nvSpPr>
        <p:spPr bwMode="auto">
          <a:xfrm>
            <a:off x="152400" y="1371600"/>
            <a:ext cx="8839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A8CDD7"/>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C0BEAF"/>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CEC597"/>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lnSpc>
                <a:spcPct val="107000"/>
              </a:lnSpc>
              <a:spcBef>
                <a:spcPts val="0"/>
              </a:spcBef>
              <a:spcAft>
                <a:spcPts val="0"/>
              </a:spcAft>
              <a:buClrTx/>
              <a:buFont typeface="Arial" panose="05020102010507070707" pitchFamily="18" charset="2"/>
              <a:buChar char="•"/>
            </a:pPr>
            <a:r>
              <a:rPr lang="en-US" sz="2800" dirty="0">
                <a:latin typeface="Calibri"/>
                <a:ea typeface="Calibri" panose="020F0502020204030204" pitchFamily="34" charset="0"/>
                <a:cs typeface="Calibri"/>
              </a:rPr>
              <a:t>No further action required by Recipient</a:t>
            </a:r>
            <a:endParaRPr lang="en-US" sz="2800" dirty="0">
              <a:latin typeface="Calibri" panose="020F0502020204030204" pitchFamily="34" charset="0"/>
              <a:ea typeface="Calibri" panose="020F0502020204030204" pitchFamily="34" charset="0"/>
              <a:cs typeface="Calibri" panose="020F0502020204030204" pitchFamily="34" charset="0"/>
            </a:endParaRPr>
          </a:p>
          <a:p>
            <a:pPr marL="547370" lvl="1">
              <a:lnSpc>
                <a:spcPct val="107000"/>
              </a:lnSpc>
              <a:spcBef>
                <a:spcPts val="0"/>
              </a:spcBef>
              <a:spcAft>
                <a:spcPts val="0"/>
              </a:spcAft>
              <a:buClrTx/>
              <a:buFont typeface="Courier New" panose="02070309020205020404" pitchFamily="49" charset="0"/>
              <a:buChar char="o"/>
            </a:pP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Determination that the Recipient responses generally fulfill the requirements for the questions on Form 4700-4. </a:t>
            </a:r>
          </a:p>
          <a:p>
            <a:pPr marL="547370" lvl="1">
              <a:lnSpc>
                <a:spcPct val="107000"/>
              </a:lnSpc>
              <a:spcBef>
                <a:spcPts val="0"/>
              </a:spcBef>
              <a:spcAft>
                <a:spcPts val="0"/>
              </a:spcAft>
              <a:buClrTx/>
              <a:buFont typeface="Courier New" panose="02070309020205020404" pitchFamily="49" charset="0"/>
              <a:buChar char="o"/>
            </a:pPr>
            <a:r>
              <a:rPr lang="en-US" sz="2800" dirty="0">
                <a:solidFill>
                  <a:schemeClr val="tx1"/>
                </a:solidFill>
                <a:latin typeface="Calibri"/>
                <a:ea typeface="Calibri" panose="020F0502020204030204" pitchFamily="34" charset="0"/>
                <a:cs typeface="Calibri"/>
              </a:rPr>
              <a:t>Technical Assistance may be provided.</a:t>
            </a:r>
          </a:p>
          <a:p>
            <a:pPr>
              <a:lnSpc>
                <a:spcPct val="107000"/>
              </a:lnSpc>
              <a:spcBef>
                <a:spcPts val="0"/>
              </a:spcBef>
              <a:spcAft>
                <a:spcPts val="0"/>
              </a:spcAft>
              <a:buClrTx/>
              <a:buFont typeface="Arial" panose="020B0604020202020204" pitchFamily="34" charset="0"/>
              <a:buChar char="•"/>
            </a:pPr>
            <a:r>
              <a:rPr lang="en-US" sz="2800" dirty="0">
                <a:latin typeface="Calibri"/>
                <a:ea typeface="Calibri" panose="020F0502020204030204" pitchFamily="34" charset="0"/>
                <a:cs typeface="Calibri"/>
              </a:rPr>
              <a:t>Agreement with Recipient</a:t>
            </a:r>
          </a:p>
          <a:p>
            <a:pPr marL="547370" lvl="1">
              <a:lnSpc>
                <a:spcPct val="107000"/>
              </a:lnSpc>
              <a:spcBef>
                <a:spcPts val="0"/>
              </a:spcBef>
              <a:spcAft>
                <a:spcPts val="0"/>
              </a:spcAft>
              <a:buClrTx/>
              <a:buFont typeface="Courier New" panose="02070309020205020404" pitchFamily="49" charset="0"/>
              <a:buChar char="o"/>
            </a:pPr>
            <a:r>
              <a:rPr lang="en-US" sz="2800" dirty="0">
                <a:solidFill>
                  <a:schemeClr val="tx1"/>
                </a:solidFill>
                <a:latin typeface="Calibri"/>
                <a:ea typeface="Calibri" panose="020F0502020204030204" pitchFamily="34" charset="0"/>
                <a:cs typeface="Calibri"/>
              </a:rPr>
              <a:t>Determination that one or more of the Recipient responses to the questions on Form 4700-4 do not fulfill the requirements. </a:t>
            </a:r>
            <a:endParaRPr lang="en-US" sz="2800" dirty="0">
              <a:solidFill>
                <a:schemeClr val="tx1"/>
              </a:solidFill>
              <a:latin typeface="Calibri"/>
              <a:ea typeface="Calibri" panose="020F0502020204030204" pitchFamily="34" charset="0"/>
              <a:cs typeface="Calibri" panose="020F0502020204030204" pitchFamily="34" charset="0"/>
            </a:endParaRPr>
          </a:p>
          <a:p>
            <a:pPr marL="547370" lvl="1">
              <a:lnSpc>
                <a:spcPct val="107000"/>
              </a:lnSpc>
              <a:spcBef>
                <a:spcPts val="0"/>
              </a:spcBef>
              <a:spcAft>
                <a:spcPts val="0"/>
              </a:spcAft>
              <a:buClrTx/>
              <a:buFont typeface="Courier New" panose="02070309020205020404" pitchFamily="49" charset="0"/>
              <a:buChar char="o"/>
            </a:pP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Technical Assistance provided.</a:t>
            </a:r>
          </a:p>
          <a:p>
            <a:pPr>
              <a:lnSpc>
                <a:spcPct val="107000"/>
              </a:lnSpc>
              <a:spcBef>
                <a:spcPts val="0"/>
              </a:spcBef>
              <a:spcAft>
                <a:spcPts val="0"/>
              </a:spcAft>
              <a:buClrTx/>
            </a:pP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0519608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BB038-2B68-4BA4-81E6-400722BBCE43}"/>
              </a:ext>
            </a:extLst>
          </p:cNvPr>
          <p:cNvSpPr>
            <a:spLocks noGrp="1"/>
          </p:cNvSpPr>
          <p:nvPr>
            <p:ph type="title"/>
          </p:nvPr>
        </p:nvSpPr>
        <p:spPr/>
        <p:txBody>
          <a:bodyPr/>
          <a:lstStyle/>
          <a:p>
            <a:r>
              <a:rPr lang="en-US" sz="4000" b="1" cap="small" spc="300" dirty="0">
                <a:ln>
                  <a:solidFill>
                    <a:schemeClr val="tx1"/>
                  </a:solidFill>
                </a:ln>
                <a:solidFill>
                  <a:schemeClr val="tx1"/>
                </a:solidFill>
                <a:latin typeface="Calibri" panose="020F0502020204030204" pitchFamily="34" charset="0"/>
                <a:ea typeface="+mn-ea"/>
                <a:cs typeface="Calibri" panose="020F0502020204030204" pitchFamily="34" charset="0"/>
              </a:rPr>
              <a:t>Goals</a:t>
            </a:r>
          </a:p>
        </p:txBody>
      </p:sp>
      <p:sp>
        <p:nvSpPr>
          <p:cNvPr id="3" name="Content Placeholder 2">
            <a:extLst>
              <a:ext uri="{FF2B5EF4-FFF2-40B4-BE49-F238E27FC236}">
                <a16:creationId xmlns:a16="http://schemas.microsoft.com/office/drawing/2014/main" id="{15F32567-47BB-48AC-A15B-A631732EE917}"/>
              </a:ext>
            </a:extLst>
          </p:cNvPr>
          <p:cNvSpPr>
            <a:spLocks noGrp="1"/>
          </p:cNvSpPr>
          <p:nvPr>
            <p:ph sz="quarter" idx="1"/>
          </p:nvPr>
        </p:nvSpPr>
        <p:spPr/>
        <p:txBody>
          <a:bodyPr/>
          <a:lstStyle/>
          <a:p>
            <a:pPr marL="285750" indent="-285750" algn="ctr">
              <a:buFont typeface="Arial"/>
              <a:buChar char="•"/>
            </a:pPr>
            <a:endParaRPr lang="en-US" sz="2800" b="1" cap="small" spc="250" dirty="0">
              <a:ea typeface="Cambria"/>
              <a:cs typeface="Calibri" panose="020F0502020204030204" pitchFamily="34" charset="0"/>
            </a:endParaRPr>
          </a:p>
          <a:p>
            <a:pPr marL="0" indent="0" algn="ctr">
              <a:buNone/>
            </a:pPr>
            <a:r>
              <a:rPr lang="en-US" sz="3600" b="1" u="sng" dirty="0">
                <a:latin typeface="Calibri"/>
                <a:ea typeface="Cambria"/>
                <a:cs typeface="Calibri"/>
              </a:rPr>
              <a:t>Part I</a:t>
            </a:r>
          </a:p>
          <a:p>
            <a:pPr marL="0" indent="0" algn="ctr">
              <a:buNone/>
            </a:pPr>
            <a:r>
              <a:rPr lang="en-US" sz="3600" dirty="0">
                <a:latin typeface="Calibri"/>
                <a:ea typeface="Cambria"/>
                <a:cs typeface="Calibri"/>
              </a:rPr>
              <a:t>Demystify Complaint and </a:t>
            </a:r>
          </a:p>
          <a:p>
            <a:pPr marL="0" indent="0" algn="ctr">
              <a:buNone/>
            </a:pPr>
            <a:r>
              <a:rPr lang="en-US" sz="3600" dirty="0">
                <a:latin typeface="Calibri"/>
                <a:ea typeface="Cambria"/>
                <a:cs typeface="Calibri"/>
              </a:rPr>
              <a:t>Compliance Review Process</a:t>
            </a:r>
          </a:p>
          <a:p>
            <a:pPr marL="0" indent="0" algn="ctr">
              <a:buNone/>
            </a:pPr>
            <a:r>
              <a:rPr lang="en-US" sz="3600" b="1" u="sng" dirty="0">
                <a:latin typeface="Calibri"/>
                <a:ea typeface="Cambria"/>
                <a:cs typeface="Calibri"/>
              </a:rPr>
              <a:t>Part II</a:t>
            </a:r>
          </a:p>
          <a:p>
            <a:pPr marL="0" indent="0" algn="ctr">
              <a:buNone/>
            </a:pPr>
            <a:r>
              <a:rPr lang="en-US" sz="3600" dirty="0">
                <a:latin typeface="Calibri"/>
                <a:ea typeface="Cambria"/>
                <a:cs typeface="Calibri"/>
              </a:rPr>
              <a:t>Demystify Pre-Award Review Process</a:t>
            </a:r>
          </a:p>
          <a:p>
            <a:pPr>
              <a:buClr>
                <a:schemeClr val="tx1"/>
              </a:buClr>
            </a:pPr>
            <a:endParaRPr lang="en-US" sz="2800" dirty="0">
              <a:latin typeface="Calibri"/>
              <a:ea typeface="Cambria"/>
              <a:cs typeface="Calibri"/>
            </a:endParaRPr>
          </a:p>
          <a:p>
            <a:pPr marL="0" indent="0">
              <a:buClr>
                <a:schemeClr val="tx1"/>
              </a:buClr>
              <a:buNone/>
            </a:pPr>
            <a:endParaRPr lang="en-US" sz="2400" spc="250" dirty="0">
              <a:latin typeface="Calibri"/>
              <a:ea typeface="Cambria"/>
              <a:cs typeface="Calibri"/>
            </a:endParaRPr>
          </a:p>
        </p:txBody>
      </p:sp>
      <p:sp>
        <p:nvSpPr>
          <p:cNvPr id="4" name="Slide Number Placeholder 3">
            <a:extLst>
              <a:ext uri="{FF2B5EF4-FFF2-40B4-BE49-F238E27FC236}">
                <a16:creationId xmlns:a16="http://schemas.microsoft.com/office/drawing/2014/main" id="{9347499F-263A-42E6-97C7-B41B51755305}"/>
              </a:ext>
            </a:extLst>
          </p:cNvPr>
          <p:cNvSpPr>
            <a:spLocks noGrp="1"/>
          </p:cNvSpPr>
          <p:nvPr>
            <p:ph type="sldNum" sz="quarter" idx="12"/>
          </p:nvPr>
        </p:nvSpPr>
        <p:spPr/>
        <p:txBody>
          <a:bodyPr/>
          <a:lstStyle/>
          <a:p>
            <a:fld id="{4E83E56E-5F13-4B1C-B210-B5A3D37D5668}" type="slidenum">
              <a:rPr lang="en-US" altLang="en-US" smtClean="0"/>
              <a:pPr/>
              <a:t>2</a:t>
            </a:fld>
            <a:endParaRPr lang="en-US" altLang="en-US" dirty="0"/>
          </a:p>
        </p:txBody>
      </p:sp>
    </p:spTree>
    <p:extLst>
      <p:ext uri="{BB962C8B-B14F-4D97-AF65-F5344CB8AC3E}">
        <p14:creationId xmlns:p14="http://schemas.microsoft.com/office/powerpoint/2010/main" val="2291340217"/>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AAC39-CC9A-412B-9A66-7A2E2B98208D}"/>
              </a:ext>
            </a:extLst>
          </p:cNvPr>
          <p:cNvSpPr>
            <a:spLocks noGrp="1"/>
          </p:cNvSpPr>
          <p:nvPr>
            <p:ph type="title"/>
          </p:nvPr>
        </p:nvSpPr>
        <p:spPr>
          <a:xfrm>
            <a:off x="301625" y="228600"/>
            <a:ext cx="8534400" cy="739903"/>
          </a:xfrm>
        </p:spPr>
        <p:txBody>
          <a:bodyPr/>
          <a:lstStyle/>
          <a:p>
            <a:r>
              <a:rPr lang="en-US" sz="3600" b="1" cap="small" dirty="0">
                <a:solidFill>
                  <a:schemeClr val="tx1"/>
                </a:solidFill>
                <a:latin typeface="Calibri"/>
                <a:cs typeface="Calibri"/>
              </a:rPr>
              <a:t>Form 4700-4</a:t>
            </a:r>
            <a:endParaRPr lang="en-US" sz="3600" dirty="0"/>
          </a:p>
        </p:txBody>
      </p:sp>
      <p:sp>
        <p:nvSpPr>
          <p:cNvPr id="3" name="Content Placeholder 2">
            <a:extLst>
              <a:ext uri="{FF2B5EF4-FFF2-40B4-BE49-F238E27FC236}">
                <a16:creationId xmlns:a16="http://schemas.microsoft.com/office/drawing/2014/main" id="{306ECD67-A83B-4A7F-A046-ECC64392A18C}"/>
              </a:ext>
            </a:extLst>
          </p:cNvPr>
          <p:cNvSpPr>
            <a:spLocks noGrp="1"/>
          </p:cNvSpPr>
          <p:nvPr>
            <p:ph sz="quarter" idx="1"/>
          </p:nvPr>
        </p:nvSpPr>
        <p:spPr>
          <a:xfrm>
            <a:off x="301752" y="1371600"/>
            <a:ext cx="8503920" cy="5029200"/>
          </a:xfrm>
        </p:spPr>
        <p:txBody>
          <a:bodyPr/>
          <a:lstStyle/>
          <a:p>
            <a:pPr marL="0" indent="0">
              <a:buNone/>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0" indent="0" algn="ctr">
              <a:buNone/>
            </a:pPr>
            <a:r>
              <a:rPr lang="en-US" sz="4400" b="1" dirty="0">
                <a:effectLst/>
                <a:latin typeface="Calibri" panose="020F0502020204030204" pitchFamily="34" charset="0"/>
                <a:ea typeface="Calibri" panose="020F0502020204030204" pitchFamily="34" charset="0"/>
                <a:cs typeface="Calibri" panose="020F0502020204030204" pitchFamily="34" charset="0"/>
              </a:rPr>
              <a:t>Questions?</a:t>
            </a:r>
          </a:p>
        </p:txBody>
      </p:sp>
      <p:sp>
        <p:nvSpPr>
          <p:cNvPr id="4" name="Slide Number Placeholder 3">
            <a:extLst>
              <a:ext uri="{FF2B5EF4-FFF2-40B4-BE49-F238E27FC236}">
                <a16:creationId xmlns:a16="http://schemas.microsoft.com/office/drawing/2014/main" id="{BE6D9DA9-FAC8-4D88-A87F-E240F896F615}"/>
              </a:ext>
            </a:extLst>
          </p:cNvPr>
          <p:cNvSpPr>
            <a:spLocks noGrp="1"/>
          </p:cNvSpPr>
          <p:nvPr>
            <p:ph type="sldNum" sz="quarter" idx="12"/>
          </p:nvPr>
        </p:nvSpPr>
        <p:spPr/>
        <p:txBody>
          <a:bodyPr/>
          <a:lstStyle/>
          <a:p>
            <a:fld id="{4E83E56E-5F13-4B1C-B210-B5A3D37D5668}" type="slidenum">
              <a:rPr lang="en-US" altLang="en-US" smtClean="0"/>
              <a:pPr/>
              <a:t>20</a:t>
            </a:fld>
            <a:endParaRPr lang="en-US" altLang="en-US" dirty="0"/>
          </a:p>
        </p:txBody>
      </p:sp>
      <p:pic>
        <p:nvPicPr>
          <p:cNvPr id="6" name="Picture 5" descr="A picture containing text, clipart&#10;&#10;Description automatically generated">
            <a:extLst>
              <a:ext uri="{FF2B5EF4-FFF2-40B4-BE49-F238E27FC236}">
                <a16:creationId xmlns:a16="http://schemas.microsoft.com/office/drawing/2014/main" id="{6C42A747-711C-47D2-8098-58DD6D253D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2234184"/>
            <a:ext cx="5334000" cy="3023616"/>
          </a:xfrm>
          <a:prstGeom prst="rect">
            <a:avLst/>
          </a:prstGeom>
        </p:spPr>
      </p:pic>
    </p:spTree>
    <p:extLst>
      <p:ext uri="{BB962C8B-B14F-4D97-AF65-F5344CB8AC3E}">
        <p14:creationId xmlns:p14="http://schemas.microsoft.com/office/powerpoint/2010/main" val="4319503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38E12-8A64-4A55-AAF8-F80B1B75C8DC}"/>
              </a:ext>
            </a:extLst>
          </p:cNvPr>
          <p:cNvSpPr>
            <a:spLocks noGrp="1"/>
          </p:cNvSpPr>
          <p:nvPr>
            <p:ph type="title"/>
          </p:nvPr>
        </p:nvSpPr>
        <p:spPr>
          <a:xfrm>
            <a:off x="139976" y="152401"/>
            <a:ext cx="8839200" cy="949256"/>
          </a:xfrm>
        </p:spPr>
        <p:txBody>
          <a:bodyPr/>
          <a:lstStyle/>
          <a:p>
            <a:br>
              <a:rPr lang="en-US" sz="3600" b="1" dirty="0">
                <a:latin typeface="Calibri"/>
              </a:rPr>
            </a:br>
            <a:br>
              <a:rPr lang="en-US" sz="3600" b="1" dirty="0">
                <a:latin typeface="Calibri"/>
              </a:rPr>
            </a:br>
            <a:br>
              <a:rPr lang="en-US" sz="3600" b="1" dirty="0">
                <a:latin typeface="Calibri"/>
              </a:rPr>
            </a:br>
            <a:br>
              <a:rPr lang="en-US" sz="3600" b="1" dirty="0">
                <a:latin typeface="Calibri"/>
              </a:rPr>
            </a:br>
            <a:br>
              <a:rPr lang="en-US" sz="3600" b="1" dirty="0">
                <a:latin typeface="Calibri"/>
              </a:rPr>
            </a:br>
            <a:r>
              <a:rPr lang="en-US" sz="3200" b="1" cap="small" spc="300" dirty="0">
                <a:ln>
                  <a:solidFill>
                    <a:schemeClr val="tx1"/>
                  </a:solidFill>
                </a:ln>
                <a:solidFill>
                  <a:schemeClr val="tx1"/>
                </a:solidFill>
                <a:latin typeface="Calibri"/>
                <a:ea typeface="+mn-ea"/>
                <a:cs typeface="Calibri"/>
              </a:rPr>
              <a:t>EPA’s External Civil Rights </a:t>
            </a:r>
            <a:br>
              <a:rPr lang="en-US" sz="3200" b="1" cap="small" spc="300" dirty="0">
                <a:ln>
                  <a:solidFill>
                    <a:schemeClr val="tx1"/>
                  </a:solidFill>
                </a:ln>
                <a:latin typeface="Calibri" panose="020F0502020204030204" pitchFamily="34" charset="0"/>
                <a:ea typeface="+mn-ea"/>
                <a:cs typeface="Calibri" panose="020F0502020204030204" pitchFamily="34" charset="0"/>
              </a:rPr>
            </a:br>
            <a:r>
              <a:rPr lang="en-US" sz="3200" b="1" cap="small" spc="300" dirty="0">
                <a:ln>
                  <a:solidFill>
                    <a:schemeClr val="tx1"/>
                  </a:solidFill>
                </a:ln>
                <a:solidFill>
                  <a:schemeClr val="tx1"/>
                </a:solidFill>
                <a:latin typeface="Calibri"/>
                <a:ea typeface="+mn-ea"/>
                <a:cs typeface="Calibri"/>
              </a:rPr>
              <a:t>Compliance Program</a:t>
            </a:r>
            <a:endParaRPr lang="en-US" sz="3200" b="1" cap="small" spc="300" dirty="0">
              <a:ln>
                <a:solidFill>
                  <a:prstClr val="black"/>
                </a:solidFill>
              </a:ln>
              <a:solidFill>
                <a:schemeClr val="tx1"/>
              </a:solidFill>
              <a:latin typeface="Calibri"/>
              <a:ea typeface="+mn-ea"/>
              <a:cs typeface="Calibri"/>
            </a:endParaRPr>
          </a:p>
        </p:txBody>
      </p:sp>
      <p:sp>
        <p:nvSpPr>
          <p:cNvPr id="3" name="Content Placeholder 2">
            <a:extLst>
              <a:ext uri="{FF2B5EF4-FFF2-40B4-BE49-F238E27FC236}">
                <a16:creationId xmlns:a16="http://schemas.microsoft.com/office/drawing/2014/main" id="{E3517FA5-1BA0-43E0-B936-221495FEE57F}"/>
              </a:ext>
            </a:extLst>
          </p:cNvPr>
          <p:cNvSpPr>
            <a:spLocks noGrp="1"/>
          </p:cNvSpPr>
          <p:nvPr>
            <p:ph sz="quarter" idx="1"/>
          </p:nvPr>
        </p:nvSpPr>
        <p:spPr>
          <a:xfrm>
            <a:off x="301752" y="1532627"/>
            <a:ext cx="8503920" cy="4791973"/>
          </a:xfrm>
        </p:spPr>
        <p:txBody>
          <a:bodyPr/>
          <a:lstStyle/>
          <a:p>
            <a:pPr marL="0" indent="0">
              <a:buNone/>
            </a:pPr>
            <a:r>
              <a:rPr lang="en-US" sz="3600" b="1" i="1" dirty="0">
                <a:latin typeface="Calibri"/>
                <a:ea typeface="Cambria"/>
                <a:cs typeface="Calibri"/>
              </a:rPr>
              <a:t>Mission</a:t>
            </a:r>
            <a:r>
              <a:rPr lang="en-US" sz="3600" b="1" dirty="0">
                <a:latin typeface="Calibri"/>
                <a:ea typeface="Cambria"/>
                <a:cs typeface="Calibri"/>
              </a:rPr>
              <a:t>:</a:t>
            </a:r>
            <a:r>
              <a:rPr lang="en-US" sz="3600" dirty="0">
                <a:latin typeface="Calibri"/>
                <a:ea typeface="Cambria"/>
                <a:cs typeface="Calibri"/>
              </a:rPr>
              <a:t> Enforce the Federal Civil Rights Laws, including Title VI</a:t>
            </a:r>
          </a:p>
          <a:p>
            <a:pPr marL="0" indent="0">
              <a:buNone/>
            </a:pPr>
            <a:endParaRPr lang="en-US" sz="3600" dirty="0">
              <a:latin typeface="Calibri" panose="020F0502020204030204" pitchFamily="34" charset="0"/>
              <a:ea typeface="Cambria" panose="02040503050406030204" pitchFamily="18" charset="0"/>
              <a:cs typeface="Calibri" panose="020F0502020204030204" pitchFamily="34" charset="0"/>
            </a:endParaRPr>
          </a:p>
          <a:p>
            <a:pPr marL="0" indent="0">
              <a:buNone/>
            </a:pPr>
            <a:r>
              <a:rPr lang="en-US" sz="3600" dirty="0">
                <a:latin typeface="Calibri"/>
                <a:ea typeface="Cambria"/>
                <a:cs typeface="Calibri"/>
              </a:rPr>
              <a:t>The Office of External Civil Rights Compliance (OECRC) within the </a:t>
            </a:r>
            <a:r>
              <a:rPr lang="en-US" sz="3600" dirty="0">
                <a:effectLst/>
                <a:latin typeface="Calibri"/>
                <a:ea typeface="Calibri" panose="020F0502020204030204" pitchFamily="34" charset="0"/>
                <a:cs typeface="Calibri"/>
              </a:rPr>
              <a:t>Office of Environmental Justice and External Civil Rights (OEJECR</a:t>
            </a:r>
            <a:r>
              <a:rPr lang="en-US" sz="3600" dirty="0">
                <a:latin typeface="Calibri"/>
                <a:ea typeface="Calibri" panose="020F0502020204030204" pitchFamily="34" charset="0"/>
                <a:cs typeface="Calibri"/>
              </a:rPr>
              <a:t>) is r</a:t>
            </a:r>
            <a:r>
              <a:rPr lang="en-US" sz="3600" dirty="0">
                <a:latin typeface="Calibri"/>
                <a:ea typeface="Cambria"/>
                <a:cs typeface="Calibri"/>
              </a:rPr>
              <a:t>esponsible for carrying out this Agency mission.</a:t>
            </a:r>
          </a:p>
          <a:p>
            <a:endParaRPr lang="en-US" sz="2800" dirty="0">
              <a:solidFill>
                <a:srgbClr val="0070C0"/>
              </a:solidFill>
            </a:endParaRPr>
          </a:p>
          <a:p>
            <a:endParaRPr lang="en-US" sz="2800" dirty="0">
              <a:solidFill>
                <a:srgbClr val="0070C0"/>
              </a:solidFill>
            </a:endParaRPr>
          </a:p>
          <a:p>
            <a:endParaRPr lang="en-US" dirty="0"/>
          </a:p>
        </p:txBody>
      </p:sp>
      <p:sp>
        <p:nvSpPr>
          <p:cNvPr id="4" name="Slide Number Placeholder 3">
            <a:extLst>
              <a:ext uri="{FF2B5EF4-FFF2-40B4-BE49-F238E27FC236}">
                <a16:creationId xmlns:a16="http://schemas.microsoft.com/office/drawing/2014/main" id="{638781A0-BE91-47F1-AC5F-EDB8F9FAC7DC}"/>
              </a:ext>
            </a:extLst>
          </p:cNvPr>
          <p:cNvSpPr>
            <a:spLocks noGrp="1"/>
          </p:cNvSpPr>
          <p:nvPr>
            <p:ph type="sldNum" sz="quarter" idx="12"/>
          </p:nvPr>
        </p:nvSpPr>
        <p:spPr>
          <a:xfrm>
            <a:off x="4337602" y="1101656"/>
            <a:ext cx="457200" cy="441325"/>
          </a:xfrm>
        </p:spPr>
        <p:txBody>
          <a:bodyPr/>
          <a:lstStyle/>
          <a:p>
            <a:fld id="{4E83E56E-5F13-4B1C-B210-B5A3D37D5668}" type="slidenum">
              <a:rPr lang="en-US" altLang="en-US" smtClean="0"/>
              <a:pPr/>
              <a:t>3</a:t>
            </a:fld>
            <a:endParaRPr lang="en-US" altLang="en-US" dirty="0"/>
          </a:p>
        </p:txBody>
      </p:sp>
    </p:spTree>
    <p:extLst>
      <p:ext uri="{BB962C8B-B14F-4D97-AF65-F5344CB8AC3E}">
        <p14:creationId xmlns:p14="http://schemas.microsoft.com/office/powerpoint/2010/main" val="191996234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FD6C7-B97A-4211-BC37-442A7D8F1528}"/>
              </a:ext>
            </a:extLst>
          </p:cNvPr>
          <p:cNvSpPr>
            <a:spLocks noGrp="1"/>
          </p:cNvSpPr>
          <p:nvPr>
            <p:ph type="title"/>
          </p:nvPr>
        </p:nvSpPr>
        <p:spPr/>
        <p:txBody>
          <a:bodyPr/>
          <a:lstStyle/>
          <a:p>
            <a:r>
              <a:rPr lang="en-US" sz="3600" b="1" cap="small" dirty="0">
                <a:solidFill>
                  <a:schemeClr val="tx1"/>
                </a:solidFill>
                <a:latin typeface="Calibri" panose="020F0502020204030204" pitchFamily="34" charset="0"/>
                <a:cs typeface="Calibri" panose="020F0502020204030204" pitchFamily="34" charset="0"/>
              </a:rPr>
              <a:t>Background</a:t>
            </a:r>
          </a:p>
        </p:txBody>
      </p:sp>
      <p:sp>
        <p:nvSpPr>
          <p:cNvPr id="3" name="Content Placeholder 2">
            <a:extLst>
              <a:ext uri="{FF2B5EF4-FFF2-40B4-BE49-F238E27FC236}">
                <a16:creationId xmlns:a16="http://schemas.microsoft.com/office/drawing/2014/main" id="{42FD2326-55BE-424F-953E-ED5D5D71F394}"/>
              </a:ext>
            </a:extLst>
          </p:cNvPr>
          <p:cNvSpPr>
            <a:spLocks noGrp="1"/>
          </p:cNvSpPr>
          <p:nvPr>
            <p:ph sz="quarter" idx="1"/>
          </p:nvPr>
        </p:nvSpPr>
        <p:spPr>
          <a:xfrm>
            <a:off x="301752" y="1527048"/>
            <a:ext cx="8503920" cy="4721352"/>
          </a:xfrm>
        </p:spPr>
        <p:txBody>
          <a:bodyPr/>
          <a:lstStyle/>
          <a:p>
            <a:pPr>
              <a:buClrTx/>
            </a:pPr>
            <a:r>
              <a:rPr lang="en-US" sz="2000" b="0" i="0" strike="noStrike" dirty="0">
                <a:effectLst/>
                <a:latin typeface="Calibri" panose="020F0502020204030204" pitchFamily="34" charset="0"/>
                <a:cs typeface="Calibri" panose="020F0502020204030204" pitchFamily="34" charset="0"/>
              </a:rPr>
              <a:t>Applicants</a:t>
            </a:r>
            <a:r>
              <a:rPr lang="en-US" sz="2000" b="0" i="0" dirty="0">
                <a:effectLst/>
                <a:latin typeface="Calibri" panose="020F0502020204030204" pitchFamily="34" charset="0"/>
                <a:cs typeface="Calibri" panose="020F0502020204030204" pitchFamily="34" charset="0"/>
              </a:rPr>
              <a:t> for </a:t>
            </a:r>
            <a:r>
              <a:rPr lang="en-US" sz="2000" b="0" i="0" strike="noStrike" dirty="0">
                <a:effectLst/>
                <a:latin typeface="Calibri" panose="020F0502020204030204" pitchFamily="34" charset="0"/>
                <a:cs typeface="Calibri" panose="020F0502020204030204" pitchFamily="34" charset="0"/>
              </a:rPr>
              <a:t>EPA assistance</a:t>
            </a:r>
            <a:r>
              <a:rPr lang="en-US" sz="2000" b="0" i="0" dirty="0">
                <a:effectLst/>
                <a:latin typeface="Calibri" panose="020F0502020204030204" pitchFamily="34" charset="0"/>
                <a:cs typeface="Calibri" panose="020F0502020204030204" pitchFamily="34" charset="0"/>
              </a:rPr>
              <a:t> shall submit an assurance with their applications stating that they will comply with the requirements of EPA’s nondiscrimination regulations, along with any other information that OECRC determines is necessary for preaward review. The A</a:t>
            </a:r>
            <a:r>
              <a:rPr lang="en-US" sz="2000" b="0" i="0" strike="noStrike" dirty="0">
                <a:effectLst/>
                <a:latin typeface="Calibri" panose="020F0502020204030204" pitchFamily="34" charset="0"/>
                <a:cs typeface="Calibri" panose="020F0502020204030204" pitchFamily="34" charset="0"/>
              </a:rPr>
              <a:t>pplicant</a:t>
            </a:r>
            <a:r>
              <a:rPr lang="en-US" sz="2000" b="0" i="0" dirty="0">
                <a:effectLst/>
                <a:latin typeface="Calibri" panose="020F0502020204030204" pitchFamily="34" charset="0"/>
                <a:cs typeface="Calibri" panose="020F0502020204030204" pitchFamily="34" charset="0"/>
              </a:rPr>
              <a:t>'s acceptance of </a:t>
            </a:r>
            <a:r>
              <a:rPr lang="en-US" sz="2000" b="0" i="0" strike="noStrike" dirty="0">
                <a:effectLst/>
                <a:latin typeface="Calibri" panose="020F0502020204030204" pitchFamily="34" charset="0"/>
                <a:cs typeface="Calibri" panose="020F0502020204030204" pitchFamily="34" charset="0"/>
              </a:rPr>
              <a:t>EPA assistance</a:t>
            </a:r>
            <a:r>
              <a:rPr lang="en-US" sz="2000" b="0" i="0" dirty="0">
                <a:effectLst/>
                <a:latin typeface="Calibri" panose="020F0502020204030204" pitchFamily="34" charset="0"/>
                <a:cs typeface="Calibri" panose="020F0502020204030204" pitchFamily="34" charset="0"/>
              </a:rPr>
              <a:t> is an acceptance of the obligation of this assurance. </a:t>
            </a:r>
            <a:r>
              <a:rPr lang="pt-BR" sz="2000" dirty="0">
                <a:latin typeface="Calibri" panose="020F0502020204030204" pitchFamily="34" charset="0"/>
                <a:cs typeface="Calibri" panose="020F0502020204030204" pitchFamily="34" charset="0"/>
                <a:hlinkClick r:id="rId2"/>
              </a:rPr>
              <a:t>40 CFR 7.80(a)(1)</a:t>
            </a:r>
            <a:r>
              <a:rPr lang="en-US" sz="2000" dirty="0">
                <a:latin typeface="Calibri" panose="020F0502020204030204" pitchFamily="34" charset="0"/>
                <a:cs typeface="Calibri" panose="020F0502020204030204" pitchFamily="34" charset="0"/>
              </a:rPr>
              <a:t> </a:t>
            </a:r>
          </a:p>
          <a:p>
            <a:pPr marL="0" indent="0">
              <a:buClrTx/>
              <a:buNone/>
            </a:pPr>
            <a:endParaRPr lang="en-US" sz="2000" dirty="0">
              <a:latin typeface="Calibri" panose="020F0502020204030204" pitchFamily="34" charset="0"/>
              <a:cs typeface="Calibri" panose="020F0502020204030204" pitchFamily="34" charset="0"/>
            </a:endParaRPr>
          </a:p>
          <a:p>
            <a:pPr>
              <a:buClrTx/>
            </a:pPr>
            <a:r>
              <a:rPr lang="en-US" sz="2000" b="1" dirty="0">
                <a:solidFill>
                  <a:srgbClr val="333333"/>
                </a:solidFill>
                <a:latin typeface="Calibri" panose="020F0502020204030204" pitchFamily="34" charset="0"/>
                <a:cs typeface="Calibri" panose="020F0502020204030204" pitchFamily="34" charset="0"/>
                <a:hlinkClick r:id="rId3"/>
              </a:rPr>
              <a:t>EPA General Terms and Conditions</a:t>
            </a:r>
            <a:r>
              <a:rPr lang="en-US" sz="2000" b="1" i="1" dirty="0">
                <a:solidFill>
                  <a:srgbClr val="333333"/>
                </a:solidFill>
                <a:latin typeface="Calibri" panose="020F0502020204030204" pitchFamily="34" charset="0"/>
                <a:cs typeface="Calibri" panose="020F0502020204030204" pitchFamily="34" charset="0"/>
              </a:rPr>
              <a:t> </a:t>
            </a:r>
            <a:r>
              <a:rPr lang="en-US" sz="2000" dirty="0">
                <a:solidFill>
                  <a:srgbClr val="333333"/>
                </a:solidFill>
                <a:latin typeface="Calibri" panose="020F0502020204030204" pitchFamily="34" charset="0"/>
                <a:cs typeface="Calibri" panose="020F0502020204030204" pitchFamily="34" charset="0"/>
              </a:rPr>
              <a:t>(Para. 41): Incorporates </a:t>
            </a:r>
            <a:r>
              <a:rPr lang="en-US" sz="2000" dirty="0">
                <a:latin typeface="Calibri" panose="020F0502020204030204" pitchFamily="34" charset="0"/>
                <a:cs typeface="Calibri" panose="020F0502020204030204" pitchFamily="34" charset="0"/>
              </a:rPr>
              <a:t>by reference the signed assurance provided by the recipient’s authorized representative on: 1) EPA Form 4700-4, “Preaward Compliance Review Report for All Applicants and Recipients Requesting EPA Financial Assistance”; and 2) Certifications and Representations in Sam.gov or Standard Form 424D, as applicable. </a:t>
            </a:r>
            <a:r>
              <a:rPr lang="en-US" sz="2000" b="1" i="1" dirty="0">
                <a:latin typeface="Calibri" panose="020F0502020204030204" pitchFamily="34" charset="0"/>
                <a:cs typeface="Calibri" panose="020F0502020204030204" pitchFamily="34" charset="0"/>
              </a:rPr>
              <a:t>These assurances and this term and condition obligate the recipient to comply fully with applicable civil rights statutes and implementing federal and EPA regulations.</a:t>
            </a:r>
          </a:p>
        </p:txBody>
      </p:sp>
      <p:sp>
        <p:nvSpPr>
          <p:cNvPr id="4" name="Slide Number Placeholder 3">
            <a:extLst>
              <a:ext uri="{FF2B5EF4-FFF2-40B4-BE49-F238E27FC236}">
                <a16:creationId xmlns:a16="http://schemas.microsoft.com/office/drawing/2014/main" id="{696995CB-9D33-4649-9F4F-2D709891E931}"/>
              </a:ext>
            </a:extLst>
          </p:cNvPr>
          <p:cNvSpPr>
            <a:spLocks noGrp="1"/>
          </p:cNvSpPr>
          <p:nvPr>
            <p:ph type="sldNum" sz="quarter" idx="12"/>
          </p:nvPr>
        </p:nvSpPr>
        <p:spPr/>
        <p:txBody>
          <a:bodyPr/>
          <a:lstStyle/>
          <a:p>
            <a:fld id="{4E83E56E-5F13-4B1C-B210-B5A3D37D5668}" type="slidenum">
              <a:rPr lang="en-US" altLang="en-US" smtClean="0"/>
              <a:pPr/>
              <a:t>4</a:t>
            </a:fld>
            <a:endParaRPr lang="en-US" altLang="en-US" dirty="0"/>
          </a:p>
        </p:txBody>
      </p:sp>
    </p:spTree>
    <p:extLst>
      <p:ext uri="{BB962C8B-B14F-4D97-AF65-F5344CB8AC3E}">
        <p14:creationId xmlns:p14="http://schemas.microsoft.com/office/powerpoint/2010/main" val="3346144688"/>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E0F9F-1E50-467A-9839-AB482F0869B1}"/>
              </a:ext>
            </a:extLst>
          </p:cNvPr>
          <p:cNvSpPr>
            <a:spLocks noGrp="1"/>
          </p:cNvSpPr>
          <p:nvPr>
            <p:ph type="title"/>
          </p:nvPr>
        </p:nvSpPr>
        <p:spPr>
          <a:xfrm>
            <a:off x="301752" y="228600"/>
            <a:ext cx="8534400" cy="685800"/>
          </a:xfrm>
        </p:spPr>
        <p:txBody>
          <a:bodyPr/>
          <a:lstStyle/>
          <a:p>
            <a:r>
              <a:rPr lang="en-US" sz="3600" b="1" cap="small" dirty="0">
                <a:solidFill>
                  <a:schemeClr val="tx1">
                    <a:lumMod val="95000"/>
                    <a:lumOff val="5000"/>
                  </a:schemeClr>
                </a:solidFill>
                <a:latin typeface="Calibri" panose="020F0502020204030204" pitchFamily="34" charset="0"/>
                <a:cs typeface="Calibri" panose="020F0502020204030204" pitchFamily="34" charset="0"/>
              </a:rPr>
              <a:t>Pre-Award Review: Form 4700-4</a:t>
            </a:r>
          </a:p>
        </p:txBody>
      </p:sp>
      <p:sp>
        <p:nvSpPr>
          <p:cNvPr id="3" name="Content Placeholder 2">
            <a:extLst>
              <a:ext uri="{FF2B5EF4-FFF2-40B4-BE49-F238E27FC236}">
                <a16:creationId xmlns:a16="http://schemas.microsoft.com/office/drawing/2014/main" id="{571DC853-9386-45EE-83CA-0D816BE921A0}"/>
              </a:ext>
            </a:extLst>
          </p:cNvPr>
          <p:cNvSpPr>
            <a:spLocks noGrp="1"/>
          </p:cNvSpPr>
          <p:nvPr>
            <p:ph sz="half" idx="1"/>
          </p:nvPr>
        </p:nvSpPr>
        <p:spPr>
          <a:xfrm>
            <a:off x="152401" y="1219200"/>
            <a:ext cx="4504664" cy="5334000"/>
          </a:xfrm>
        </p:spPr>
        <p:txBody>
          <a:bodyPr/>
          <a:lstStyle/>
          <a:p>
            <a:pPr>
              <a:buClrTx/>
            </a:pPr>
            <a:r>
              <a:rPr lang="en-US" sz="2400" dirty="0">
                <a:latin typeface="Calibri" panose="020F0502020204030204" pitchFamily="34" charset="0"/>
                <a:cs typeface="Calibri" panose="020F0502020204030204" pitchFamily="34" charset="0"/>
              </a:rPr>
              <a:t>Notice of nondiscrimination</a:t>
            </a:r>
          </a:p>
          <a:p>
            <a:pPr lvl="1">
              <a:buClrTx/>
            </a:pPr>
            <a:r>
              <a:rPr lang="pt-BR" sz="1800" dirty="0">
                <a:latin typeface="Calibri" panose="020F0502020204030204" pitchFamily="34" charset="0"/>
                <a:cs typeface="Calibri" panose="020F0502020204030204" pitchFamily="34" charset="0"/>
              </a:rPr>
              <a:t>40 C.F.R. § 7.95(a); 40 C.F.R. § 5.140</a:t>
            </a:r>
            <a:endParaRPr lang="en-US" sz="1800" dirty="0">
              <a:latin typeface="Calibri" panose="020F0502020204030204" pitchFamily="34" charset="0"/>
              <a:cs typeface="Calibri" panose="020F0502020204030204" pitchFamily="34" charset="0"/>
            </a:endParaRPr>
          </a:p>
          <a:p>
            <a:pPr>
              <a:buClrTx/>
            </a:pPr>
            <a:r>
              <a:rPr lang="en-US" dirty="0">
                <a:latin typeface="Calibri" panose="020F0502020204030204" pitchFamily="34" charset="0"/>
                <a:cs typeface="Calibri" panose="020F0502020204030204" pitchFamily="34" charset="0"/>
              </a:rPr>
              <a:t>Demographic Data</a:t>
            </a:r>
          </a:p>
          <a:p>
            <a:pPr lvl="1">
              <a:buClrTx/>
            </a:pPr>
            <a:r>
              <a:rPr lang="pt-BR" sz="1800" dirty="0">
                <a:latin typeface="Calibri" panose="020F0502020204030204" pitchFamily="34" charset="0"/>
                <a:cs typeface="Calibri" panose="020F0502020204030204" pitchFamily="34" charset="0"/>
              </a:rPr>
              <a:t>40 C.F.R. 7.85(a)</a:t>
            </a:r>
            <a:endParaRPr lang="en-US" sz="1800" dirty="0">
              <a:latin typeface="Calibri" panose="020F0502020204030204" pitchFamily="34" charset="0"/>
              <a:cs typeface="Calibri" panose="020F0502020204030204" pitchFamily="34" charset="0"/>
            </a:endParaRPr>
          </a:p>
          <a:p>
            <a:pPr>
              <a:buClrTx/>
            </a:pPr>
            <a:r>
              <a:rPr lang="en-US" dirty="0">
                <a:latin typeface="Calibri" panose="020F0502020204030204" pitchFamily="34" charset="0"/>
                <a:cs typeface="Calibri" panose="020F0502020204030204" pitchFamily="34" charset="0"/>
              </a:rPr>
              <a:t>LEP Policy/Procedure</a:t>
            </a:r>
          </a:p>
          <a:p>
            <a:pPr lvl="1">
              <a:buClrTx/>
            </a:pPr>
            <a:r>
              <a:rPr lang="en-US" sz="1800" dirty="0">
                <a:latin typeface="Calibri" panose="020F0502020204030204" pitchFamily="34" charset="0"/>
                <a:cs typeface="Calibri" panose="020F0502020204030204" pitchFamily="34" charset="0"/>
              </a:rPr>
              <a:t>Title VI, 40 C.F.R. Part 7; </a:t>
            </a:r>
            <a:r>
              <a:rPr lang="en-US" sz="1800" i="1" dirty="0">
                <a:latin typeface="Calibri" panose="020F0502020204030204" pitchFamily="34" charset="0"/>
                <a:cs typeface="Calibri" panose="020F0502020204030204" pitchFamily="34" charset="0"/>
              </a:rPr>
              <a:t>Lau v Nichols,</a:t>
            </a:r>
            <a:r>
              <a:rPr lang="en-US" sz="1800" dirty="0">
                <a:latin typeface="Calibri" panose="020F0502020204030204" pitchFamily="34" charset="0"/>
                <a:cs typeface="Calibri" panose="020F0502020204030204" pitchFamily="34" charset="0"/>
              </a:rPr>
              <a:t> 414 U.S. 563 (1974))</a:t>
            </a:r>
          </a:p>
          <a:p>
            <a:pPr>
              <a:buClrTx/>
            </a:pPr>
            <a:r>
              <a:rPr lang="en-US" dirty="0">
                <a:latin typeface="Calibri" panose="020F0502020204030204" pitchFamily="34" charset="0"/>
                <a:cs typeface="Calibri" panose="020F0502020204030204" pitchFamily="34" charset="0"/>
              </a:rPr>
              <a:t>No</a:t>
            </a:r>
            <a:r>
              <a:rPr lang="en-US" dirty="0">
                <a:latin typeface="Calibri"/>
                <a:cs typeface="Calibri"/>
              </a:rPr>
              <a:t>ndiscrimination Coordinator</a:t>
            </a:r>
          </a:p>
          <a:p>
            <a:pPr lvl="1">
              <a:buClrTx/>
            </a:pPr>
            <a:r>
              <a:rPr lang="en-US" sz="1800" dirty="0">
                <a:latin typeface="Calibri" panose="020F0502020204030204" pitchFamily="34" charset="0"/>
                <a:cs typeface="Calibri" panose="020F0502020204030204" pitchFamily="34" charset="0"/>
              </a:rPr>
              <a:t>40 C.F.R. § 7.85(g): 40 C.F.R. § 5.135(a)</a:t>
            </a:r>
          </a:p>
          <a:p>
            <a:pPr>
              <a:buClrTx/>
            </a:pPr>
            <a:r>
              <a:rPr lang="en-US" dirty="0">
                <a:latin typeface="Calibri" panose="020F0502020204030204" pitchFamily="34" charset="0"/>
                <a:cs typeface="Calibri" panose="020F0502020204030204" pitchFamily="34" charset="0"/>
              </a:rPr>
              <a:t>Grievance Procedures</a:t>
            </a:r>
          </a:p>
          <a:p>
            <a:pPr lvl="1">
              <a:buClrTx/>
            </a:pPr>
            <a:r>
              <a:rPr lang="en-US" sz="1800" dirty="0">
                <a:latin typeface="Calibri" panose="020F0502020204030204" pitchFamily="34" charset="0"/>
                <a:cs typeface="Calibri" panose="020F0502020204030204" pitchFamily="34" charset="0"/>
              </a:rPr>
              <a:t>40 C.F.R. § 7.90; 40 C.F.R. § 5.135(b)</a:t>
            </a:r>
          </a:p>
          <a:p>
            <a:pPr>
              <a:buClrTx/>
            </a:pPr>
            <a:r>
              <a:rPr lang="en-US" sz="2000" b="1" dirty="0">
                <a:latin typeface="Calibri" panose="020F0502020204030204" pitchFamily="34" charset="0"/>
                <a:cs typeface="Calibri" panose="020F0502020204030204" pitchFamily="34" charset="0"/>
              </a:rPr>
              <a:t>List All: </a:t>
            </a:r>
            <a:r>
              <a:rPr lang="en-US" sz="2000" dirty="0">
                <a:latin typeface="Calibri" panose="020F0502020204030204" pitchFamily="34" charset="0"/>
                <a:cs typeface="Calibri" panose="020F0502020204030204" pitchFamily="34" charset="0"/>
              </a:rPr>
              <a:t>pending civil rights lawsuits and administrative complaints and compliance reviews</a:t>
            </a:r>
          </a:p>
        </p:txBody>
      </p:sp>
      <p:pic>
        <p:nvPicPr>
          <p:cNvPr id="6" name="Picture 6">
            <a:extLst>
              <a:ext uri="{FF2B5EF4-FFF2-40B4-BE49-F238E27FC236}">
                <a16:creationId xmlns:a16="http://schemas.microsoft.com/office/drawing/2014/main" id="{CB09D6EE-F859-4627-B7FA-EEAD1261B1BF}"/>
              </a:ext>
            </a:extLst>
          </p:cNvPr>
          <p:cNvPicPr>
            <a:picLocks noGrp="1" noChangeAspect="1"/>
          </p:cNvPicPr>
          <p:nvPr>
            <p:ph sz="half" idx="2"/>
          </p:nvPr>
        </p:nvPicPr>
        <p:blipFill>
          <a:blip r:embed="rId3"/>
          <a:stretch>
            <a:fillRect/>
          </a:stretch>
        </p:blipFill>
        <p:spPr>
          <a:xfrm>
            <a:off x="4657065" y="1371600"/>
            <a:ext cx="4282537" cy="4969275"/>
          </a:xfrm>
        </p:spPr>
      </p:pic>
      <p:sp>
        <p:nvSpPr>
          <p:cNvPr id="4" name="Slide Number Placeholder 3">
            <a:extLst>
              <a:ext uri="{FF2B5EF4-FFF2-40B4-BE49-F238E27FC236}">
                <a16:creationId xmlns:a16="http://schemas.microsoft.com/office/drawing/2014/main" id="{BE3F1925-DD6C-4DC6-9AF2-41E84415D683}"/>
              </a:ext>
            </a:extLst>
          </p:cNvPr>
          <p:cNvSpPr>
            <a:spLocks noGrp="1"/>
          </p:cNvSpPr>
          <p:nvPr>
            <p:ph type="sldNum" sz="quarter" idx="12"/>
          </p:nvPr>
        </p:nvSpPr>
        <p:spPr/>
        <p:txBody>
          <a:bodyPr/>
          <a:lstStyle/>
          <a:p>
            <a:fld id="{4E83E56E-5F13-4B1C-B210-B5A3D37D5668}" type="slidenum">
              <a:rPr lang="en-US" altLang="en-US"/>
              <a:pPr/>
              <a:t>5</a:t>
            </a:fld>
            <a:endParaRPr lang="en-US" altLang="en-US" dirty="0"/>
          </a:p>
        </p:txBody>
      </p:sp>
    </p:spTree>
    <p:extLst>
      <p:ext uri="{BB962C8B-B14F-4D97-AF65-F5344CB8AC3E}">
        <p14:creationId xmlns:p14="http://schemas.microsoft.com/office/powerpoint/2010/main" val="143360181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38E12-8A64-4A55-AAF8-F80B1B75C8DC}"/>
              </a:ext>
            </a:extLst>
          </p:cNvPr>
          <p:cNvSpPr>
            <a:spLocks noGrp="1"/>
          </p:cNvSpPr>
          <p:nvPr>
            <p:ph type="title"/>
          </p:nvPr>
        </p:nvSpPr>
        <p:spPr>
          <a:xfrm>
            <a:off x="152400" y="152400"/>
            <a:ext cx="8839200" cy="990600"/>
          </a:xfrm>
        </p:spPr>
        <p:txBody>
          <a:bodyPr/>
          <a:lstStyle/>
          <a:p>
            <a:br>
              <a:rPr lang="en-US" dirty="0"/>
            </a:br>
            <a:r>
              <a:rPr lang="en-US" sz="3200" b="1" cap="small" dirty="0">
                <a:solidFill>
                  <a:schemeClr val="tx1">
                    <a:lumMod val="95000"/>
                    <a:lumOff val="5000"/>
                  </a:schemeClr>
                </a:solidFill>
                <a:latin typeface="Calibri" panose="020F0502020204030204" pitchFamily="34" charset="0"/>
                <a:cs typeface="Calibri" panose="020F0502020204030204" pitchFamily="34" charset="0"/>
              </a:rPr>
              <a:t>Pre-Award Review: Form 4700-4</a:t>
            </a:r>
            <a:br>
              <a:rPr lang="en-US" sz="3200" b="1" cap="small" dirty="0">
                <a:solidFill>
                  <a:schemeClr val="tx1">
                    <a:lumMod val="95000"/>
                    <a:lumOff val="5000"/>
                  </a:schemeClr>
                </a:solidFill>
                <a:latin typeface="Calibri" panose="020F0502020204030204" pitchFamily="34" charset="0"/>
                <a:cs typeface="Calibri" panose="020F0502020204030204" pitchFamily="34" charset="0"/>
              </a:rPr>
            </a:br>
            <a:r>
              <a:rPr lang="en-US" sz="3200" b="1" cap="small" dirty="0">
                <a:solidFill>
                  <a:schemeClr val="tx1">
                    <a:lumMod val="95000"/>
                    <a:lumOff val="5000"/>
                  </a:schemeClr>
                </a:solidFill>
                <a:latin typeface="Calibri" panose="020F0502020204030204" pitchFamily="34" charset="0"/>
                <a:cs typeface="Calibri" panose="020F0502020204030204" pitchFamily="34" charset="0"/>
              </a:rPr>
              <a:t>Applicant Certification</a:t>
            </a:r>
            <a:endParaRPr lang="en-US" sz="3200" b="1" cap="small" dirty="0">
              <a:solidFill>
                <a:schemeClr val="tx1"/>
              </a:solidFill>
              <a:latin typeface="Calibri"/>
              <a:cs typeface="Calibri"/>
            </a:endParaRPr>
          </a:p>
        </p:txBody>
      </p:sp>
      <p:sp>
        <p:nvSpPr>
          <p:cNvPr id="3" name="Content Placeholder 2">
            <a:extLst>
              <a:ext uri="{FF2B5EF4-FFF2-40B4-BE49-F238E27FC236}">
                <a16:creationId xmlns:a16="http://schemas.microsoft.com/office/drawing/2014/main" id="{E3517FA5-1BA0-43E0-B936-221495FEE57F}"/>
              </a:ext>
            </a:extLst>
          </p:cNvPr>
          <p:cNvSpPr>
            <a:spLocks noGrp="1"/>
          </p:cNvSpPr>
          <p:nvPr>
            <p:ph sz="quarter" idx="1"/>
          </p:nvPr>
        </p:nvSpPr>
        <p:spPr>
          <a:xfrm>
            <a:off x="301752" y="1371600"/>
            <a:ext cx="8503920" cy="4953000"/>
          </a:xfrm>
        </p:spPr>
        <p:txBody>
          <a:bodyPr/>
          <a:lstStyle/>
          <a:p>
            <a:pPr marL="0" indent="0">
              <a:buNone/>
            </a:pPr>
            <a:r>
              <a:rPr lang="en-US" sz="2800" dirty="0">
                <a:latin typeface="Calibri" panose="020F0502020204030204" pitchFamily="34" charset="0"/>
                <a:cs typeface="Calibri" panose="020F0502020204030204" pitchFamily="34" charset="0"/>
              </a:rPr>
              <a:t>“I certify that the statements I have made on this form and all attachments thereto are true, accurate and complete. I acknowledge that any knowingly false or misleading statement may be punishable by fine or imprisonment or both under applicable law. I assure that I will fully comply with all applicable civil rights statutes and EPA regulations.”</a:t>
            </a:r>
            <a:endParaRPr lang="en-US" sz="2800" dirty="0">
              <a:solidFill>
                <a:srgbClr val="0070C0"/>
              </a:solidFill>
              <a:latin typeface="Calibri" panose="020F0502020204030204" pitchFamily="34" charset="0"/>
              <a:cs typeface="Calibri" panose="020F0502020204030204" pitchFamily="34" charset="0"/>
            </a:endParaRPr>
          </a:p>
          <a:p>
            <a:pPr marL="514350" indent="-514350">
              <a:buClrTx/>
              <a:buAutoNum type="alphaUcPeriod"/>
            </a:pPr>
            <a:r>
              <a:rPr lang="en-US" sz="2800" dirty="0">
                <a:latin typeface="Calibri" panose="020F0502020204030204" pitchFamily="34" charset="0"/>
                <a:cs typeface="Calibri" panose="020F0502020204030204" pitchFamily="34" charset="0"/>
              </a:rPr>
              <a:t>Signature of Authorized Official</a:t>
            </a:r>
          </a:p>
          <a:p>
            <a:pPr marL="514350" indent="-514350">
              <a:buClrTx/>
              <a:buAutoNum type="alphaUcPeriod"/>
            </a:pPr>
            <a:r>
              <a:rPr lang="en-US" sz="2800" dirty="0">
                <a:latin typeface="Calibri" panose="020F0502020204030204" pitchFamily="34" charset="0"/>
                <a:cs typeface="Calibri" panose="020F0502020204030204" pitchFamily="34" charset="0"/>
              </a:rPr>
              <a:t>Title of Authorized Official</a:t>
            </a:r>
          </a:p>
          <a:p>
            <a:pPr marL="514350" indent="-514350">
              <a:buClrTx/>
              <a:buAutoNum type="alphaUcPeriod"/>
            </a:pPr>
            <a:r>
              <a:rPr lang="en-US" sz="2800" dirty="0">
                <a:latin typeface="Calibri" panose="020F0502020204030204" pitchFamily="34" charset="0"/>
                <a:cs typeface="Calibri" panose="020F0502020204030204" pitchFamily="34" charset="0"/>
              </a:rPr>
              <a:t>Date</a:t>
            </a:r>
            <a:endParaRPr lang="en-US" dirty="0"/>
          </a:p>
        </p:txBody>
      </p:sp>
      <p:sp>
        <p:nvSpPr>
          <p:cNvPr id="4" name="Slide Number Placeholder 3">
            <a:extLst>
              <a:ext uri="{FF2B5EF4-FFF2-40B4-BE49-F238E27FC236}">
                <a16:creationId xmlns:a16="http://schemas.microsoft.com/office/drawing/2014/main" id="{638781A0-BE91-47F1-AC5F-EDB8F9FAC7DC}"/>
              </a:ext>
            </a:extLst>
          </p:cNvPr>
          <p:cNvSpPr>
            <a:spLocks noGrp="1"/>
          </p:cNvSpPr>
          <p:nvPr>
            <p:ph type="sldNum" sz="quarter" idx="12"/>
          </p:nvPr>
        </p:nvSpPr>
        <p:spPr/>
        <p:txBody>
          <a:bodyPr/>
          <a:lstStyle/>
          <a:p>
            <a:fld id="{4E83E56E-5F13-4B1C-B210-B5A3D37D5668}" type="slidenum">
              <a:rPr lang="en-US" altLang="en-US" smtClean="0"/>
              <a:pPr/>
              <a:t>6</a:t>
            </a:fld>
            <a:endParaRPr lang="en-US" altLang="en-US" dirty="0"/>
          </a:p>
        </p:txBody>
      </p:sp>
    </p:spTree>
    <p:extLst>
      <p:ext uri="{BB962C8B-B14F-4D97-AF65-F5344CB8AC3E}">
        <p14:creationId xmlns:p14="http://schemas.microsoft.com/office/powerpoint/2010/main" val="637156136"/>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38E12-8A64-4A55-AAF8-F80B1B75C8DC}"/>
              </a:ext>
            </a:extLst>
          </p:cNvPr>
          <p:cNvSpPr>
            <a:spLocks noGrp="1"/>
          </p:cNvSpPr>
          <p:nvPr>
            <p:ph type="title"/>
          </p:nvPr>
        </p:nvSpPr>
        <p:spPr>
          <a:xfrm>
            <a:off x="152400" y="251791"/>
            <a:ext cx="8839200" cy="990600"/>
          </a:xfrm>
        </p:spPr>
        <p:txBody>
          <a:bodyPr/>
          <a:lstStyle/>
          <a:p>
            <a:br>
              <a:rPr lang="en-US" dirty="0"/>
            </a:br>
            <a:r>
              <a:rPr lang="en-US" sz="3600" b="1" cap="small" dirty="0">
                <a:solidFill>
                  <a:schemeClr val="tx1"/>
                </a:solidFill>
                <a:latin typeface="Calibri"/>
                <a:cs typeface="Calibri"/>
              </a:rPr>
              <a:t>OIG Report Re Title VI </a:t>
            </a:r>
            <a:br>
              <a:rPr lang="en-US" sz="3600" b="1" cap="small" dirty="0">
                <a:latin typeface="Calibri"/>
                <a:cs typeface="Calibri"/>
              </a:rPr>
            </a:br>
            <a:r>
              <a:rPr lang="en-US" sz="3600" b="1" cap="small" dirty="0">
                <a:solidFill>
                  <a:schemeClr val="tx1"/>
                </a:solidFill>
                <a:latin typeface="Calibri"/>
                <a:cs typeface="Calibri"/>
              </a:rPr>
              <a:t>Oversight of Recipients (2020)</a:t>
            </a:r>
          </a:p>
        </p:txBody>
      </p:sp>
      <p:sp>
        <p:nvSpPr>
          <p:cNvPr id="3" name="Content Placeholder 2">
            <a:extLst>
              <a:ext uri="{FF2B5EF4-FFF2-40B4-BE49-F238E27FC236}">
                <a16:creationId xmlns:a16="http://schemas.microsoft.com/office/drawing/2014/main" id="{E3517FA5-1BA0-43E0-B936-221495FEE57F}"/>
              </a:ext>
            </a:extLst>
          </p:cNvPr>
          <p:cNvSpPr>
            <a:spLocks noGrp="1"/>
          </p:cNvSpPr>
          <p:nvPr>
            <p:ph sz="quarter" idx="1"/>
          </p:nvPr>
        </p:nvSpPr>
        <p:spPr>
          <a:xfrm>
            <a:off x="301752" y="1371600"/>
            <a:ext cx="8503920" cy="4953000"/>
          </a:xfrm>
        </p:spPr>
        <p:txBody>
          <a:bodyPr/>
          <a:lstStyle/>
          <a:p>
            <a:pPr marL="0" indent="0">
              <a:buNone/>
            </a:pPr>
            <a:endParaRPr lang="en-US" sz="2200" dirty="0">
              <a:effectLst/>
              <a:latin typeface="Calibri" panose="020F0502020204030204" pitchFamily="34" charset="0"/>
              <a:ea typeface="Times New Roman" panose="02020603050405020304" pitchFamily="18" charset="0"/>
              <a:cs typeface="Calibri" panose="020F0502020204030204" pitchFamily="34" charset="0"/>
            </a:endParaRPr>
          </a:p>
          <a:p>
            <a:pPr>
              <a:buClrTx/>
            </a:pPr>
            <a:r>
              <a:rPr lang="en-US" sz="2200" dirty="0">
                <a:effectLst/>
                <a:latin typeface="Calibri" panose="020F0502020204030204" pitchFamily="34" charset="0"/>
                <a:ea typeface="Times New Roman" panose="02020603050405020304" pitchFamily="18" charset="0"/>
                <a:cs typeface="Calibri" panose="020F0502020204030204" pitchFamily="34" charset="0"/>
              </a:rPr>
              <a:t>FY20, EPA OIG evaluation of EPA’s External Civil Rights Program - to determine whether EPA has implemented an oversight system</a:t>
            </a:r>
            <a:r>
              <a:rPr lang="en-US" sz="2200" b="1" i="1" dirty="0">
                <a:effectLst/>
                <a:latin typeface="Calibri" panose="020F0502020204030204" pitchFamily="34" charset="0"/>
                <a:ea typeface="Times New Roman" panose="02020603050405020304" pitchFamily="18" charset="0"/>
                <a:cs typeface="Calibri" panose="020F0502020204030204" pitchFamily="34" charset="0"/>
              </a:rPr>
              <a:t> to provide reasonable assurance that organizations receiving EPA funding comply with Title VI of the Civil Rights Act of 1964</a:t>
            </a:r>
            <a:r>
              <a:rPr lang="en-US" sz="2200" dirty="0">
                <a:effectLst/>
                <a:latin typeface="Calibri" panose="020F0502020204030204" pitchFamily="34" charset="0"/>
                <a:ea typeface="Times New Roman" panose="02020603050405020304" pitchFamily="18" charset="0"/>
                <a:cs typeface="Calibri" panose="020F0502020204030204" pitchFamily="34" charset="0"/>
              </a:rPr>
              <a:t>.  </a:t>
            </a:r>
          </a:p>
          <a:p>
            <a:pPr>
              <a:buClrTx/>
            </a:pPr>
            <a:r>
              <a:rPr lang="en-US" sz="2200" dirty="0">
                <a:effectLst/>
                <a:latin typeface="Calibri" panose="020F0502020204030204" pitchFamily="34" charset="0"/>
                <a:ea typeface="Times New Roman" panose="02020603050405020304" pitchFamily="18" charset="0"/>
                <a:cs typeface="Calibri" panose="020F0502020204030204" pitchFamily="34" charset="0"/>
              </a:rPr>
              <a:t>OIG Final Report issued with six recommendations on September 28, 2020 (OIG Report “Improved EPA Oversight of Funding Recipients’ Title VI Programs Could Prevent Discrimination” (Report No. 20-E-0333), (Sept. 28, 2020) (</a:t>
            </a:r>
            <a:r>
              <a:rPr lang="en-US" sz="22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3"/>
              </a:rPr>
              <a:t>https://www.epa.gov/sites/production/files/2020-09/documents/_epaoig_20200928-20-e-0333.pdf</a:t>
            </a:r>
            <a:r>
              <a:rPr lang="en-US" sz="2200" dirty="0">
                <a:effectLst/>
                <a:latin typeface="Calibri" panose="020F0502020204030204" pitchFamily="34" charset="0"/>
                <a:ea typeface="Times New Roman" panose="02020603050405020304" pitchFamily="18" charset="0"/>
                <a:cs typeface="Calibri" panose="020F0502020204030204" pitchFamily="34" charset="0"/>
              </a:rPr>
              <a:t> ). </a:t>
            </a:r>
          </a:p>
          <a:p>
            <a:pPr marL="549275" lvl="2" indent="0">
              <a:buNone/>
            </a:pPr>
            <a:r>
              <a:rPr lang="en-US" sz="2400" b="1" i="1" u="sng" dirty="0">
                <a:effectLst/>
                <a:latin typeface="Calibri" panose="020F0502020204030204" pitchFamily="34" charset="0"/>
                <a:ea typeface="Calibri" panose="020F0502020204030204" pitchFamily="34" charset="0"/>
                <a:cs typeface="Calibri" panose="020F0502020204030204" pitchFamily="34" charset="0"/>
              </a:rPr>
              <a:t>Recommendation 4</a:t>
            </a:r>
            <a:r>
              <a:rPr lang="en-US" sz="2400" b="1" i="1" dirty="0">
                <a:effectLst/>
                <a:latin typeface="Calibri" panose="020F0502020204030204" pitchFamily="34" charset="0"/>
                <a:ea typeface="Calibri" panose="020F0502020204030204" pitchFamily="34" charset="0"/>
                <a:cs typeface="Calibri" panose="020F0502020204030204" pitchFamily="34" charset="0"/>
              </a:rPr>
              <a:t>:</a:t>
            </a:r>
            <a:r>
              <a:rPr lang="en-US" sz="2400" i="1" dirty="0">
                <a:effectLst/>
                <a:latin typeface="Calibri" panose="020F0502020204030204" pitchFamily="34" charset="0"/>
                <a:ea typeface="Calibri" panose="020F0502020204030204" pitchFamily="34" charset="0"/>
                <a:cs typeface="Calibri" panose="020F0502020204030204" pitchFamily="34" charset="0"/>
              </a:rPr>
              <a:t>  Verify</a:t>
            </a:r>
            <a:r>
              <a:rPr lang="en-US" sz="2400" i="1" spc="-80" dirty="0">
                <a:effectLst/>
                <a:latin typeface="Calibri" panose="020F0502020204030204" pitchFamily="34" charset="0"/>
                <a:ea typeface="Calibri" panose="020F0502020204030204" pitchFamily="34" charset="0"/>
                <a:cs typeface="Calibri" panose="020F0502020204030204" pitchFamily="34" charset="0"/>
              </a:rPr>
              <a:t> </a:t>
            </a:r>
            <a:r>
              <a:rPr lang="en-US" sz="2400" i="1" dirty="0">
                <a:effectLst/>
                <a:latin typeface="Calibri" panose="020F0502020204030204" pitchFamily="34" charset="0"/>
                <a:ea typeface="Calibri" panose="020F0502020204030204" pitchFamily="34" charset="0"/>
                <a:cs typeface="Calibri" panose="020F0502020204030204" pitchFamily="34" charset="0"/>
              </a:rPr>
              <a:t>that EPA</a:t>
            </a:r>
            <a:r>
              <a:rPr lang="en-US" sz="2400" i="1" spc="30" dirty="0">
                <a:effectLst/>
                <a:latin typeface="Calibri" panose="020F0502020204030204" pitchFamily="34" charset="0"/>
                <a:ea typeface="Calibri" panose="020F0502020204030204" pitchFamily="34" charset="0"/>
                <a:cs typeface="Calibri" panose="020F0502020204030204" pitchFamily="34" charset="0"/>
              </a:rPr>
              <a:t> </a:t>
            </a:r>
            <a:r>
              <a:rPr lang="en-US" sz="2400" i="1" dirty="0">
                <a:effectLst/>
                <a:latin typeface="Calibri" panose="020F0502020204030204" pitchFamily="34" charset="0"/>
                <a:ea typeface="Calibri" panose="020F0502020204030204" pitchFamily="34" charset="0"/>
                <a:cs typeface="Calibri" panose="020F0502020204030204" pitchFamily="34" charset="0"/>
              </a:rPr>
              <a:t>funding</a:t>
            </a:r>
            <a:r>
              <a:rPr lang="en-US" sz="2400" i="1" spc="-5" dirty="0">
                <a:effectLst/>
                <a:latin typeface="Calibri" panose="020F0502020204030204" pitchFamily="34" charset="0"/>
                <a:ea typeface="Calibri" panose="020F0502020204030204" pitchFamily="34" charset="0"/>
                <a:cs typeface="Calibri" panose="020F0502020204030204" pitchFamily="34" charset="0"/>
              </a:rPr>
              <a:t> A</a:t>
            </a:r>
            <a:r>
              <a:rPr lang="en-US" sz="2400" i="1" dirty="0">
                <a:effectLst/>
                <a:latin typeface="Calibri" panose="020F0502020204030204" pitchFamily="34" charset="0"/>
                <a:ea typeface="Calibri" panose="020F0502020204030204" pitchFamily="34" charset="0"/>
                <a:cs typeface="Calibri" panose="020F0502020204030204" pitchFamily="34" charset="0"/>
              </a:rPr>
              <a:t>pplicants</a:t>
            </a:r>
            <a:r>
              <a:rPr lang="en-US" sz="2400" i="1" spc="150" dirty="0">
                <a:effectLst/>
                <a:latin typeface="Calibri" panose="020F0502020204030204" pitchFamily="34" charset="0"/>
                <a:ea typeface="Calibri" panose="020F0502020204030204" pitchFamily="34" charset="0"/>
                <a:cs typeface="Calibri" panose="020F0502020204030204" pitchFamily="34" charset="0"/>
              </a:rPr>
              <a:t> </a:t>
            </a:r>
            <a:r>
              <a:rPr lang="en-US" sz="2400" i="1" dirty="0">
                <a:effectLst/>
                <a:latin typeface="Calibri" panose="020F0502020204030204" pitchFamily="34" charset="0"/>
                <a:ea typeface="Calibri" panose="020F0502020204030204" pitchFamily="34" charset="0"/>
                <a:cs typeface="Calibri" panose="020F0502020204030204" pitchFamily="34" charset="0"/>
              </a:rPr>
              <a:t>address</a:t>
            </a:r>
            <a:r>
              <a:rPr lang="en-US" sz="2400" i="1" spc="85" dirty="0">
                <a:effectLst/>
                <a:latin typeface="Calibri" panose="020F0502020204030204" pitchFamily="34" charset="0"/>
                <a:ea typeface="Calibri" panose="020F0502020204030204" pitchFamily="34" charset="0"/>
                <a:cs typeface="Calibri" panose="020F0502020204030204" pitchFamily="34" charset="0"/>
              </a:rPr>
              <a:t> </a:t>
            </a:r>
            <a:r>
              <a:rPr lang="en-US" sz="2400" i="1" dirty="0">
                <a:effectLst/>
                <a:latin typeface="Calibri" panose="020F0502020204030204" pitchFamily="34" charset="0"/>
                <a:ea typeface="Calibri" panose="020F0502020204030204" pitchFamily="34" charset="0"/>
                <a:cs typeface="Calibri" panose="020F0502020204030204" pitchFamily="34" charset="0"/>
              </a:rPr>
              <a:t>potential</a:t>
            </a:r>
            <a:r>
              <a:rPr lang="en-US" sz="2400" i="1" spc="-50" dirty="0">
                <a:effectLst/>
                <a:latin typeface="Calibri" panose="020F0502020204030204" pitchFamily="34" charset="0"/>
                <a:ea typeface="Calibri" panose="020F0502020204030204" pitchFamily="34" charset="0"/>
                <a:cs typeface="Calibri" panose="020F0502020204030204" pitchFamily="34" charset="0"/>
              </a:rPr>
              <a:t> </a:t>
            </a:r>
            <a:r>
              <a:rPr lang="en-US" sz="2400" i="1" dirty="0">
                <a:effectLst/>
                <a:latin typeface="Calibri" panose="020F0502020204030204" pitchFamily="34" charset="0"/>
                <a:ea typeface="Calibri" panose="020F0502020204030204" pitchFamily="34" charset="0"/>
                <a:cs typeface="Calibri" panose="020F0502020204030204" pitchFamily="34" charset="0"/>
              </a:rPr>
              <a:t>noncompliance</a:t>
            </a:r>
            <a:r>
              <a:rPr lang="en-US" sz="2400" i="1" spc="45" dirty="0">
                <a:effectLst/>
                <a:latin typeface="Calibri" panose="020F0502020204030204" pitchFamily="34" charset="0"/>
                <a:ea typeface="Calibri" panose="020F0502020204030204" pitchFamily="34" charset="0"/>
                <a:cs typeface="Calibri" panose="020F0502020204030204" pitchFamily="34" charset="0"/>
              </a:rPr>
              <a:t> </a:t>
            </a:r>
            <a:r>
              <a:rPr lang="en-US" sz="2400" i="1" dirty="0">
                <a:effectLst/>
                <a:latin typeface="Calibri" panose="020F0502020204030204" pitchFamily="34" charset="0"/>
                <a:ea typeface="Calibri" panose="020F0502020204030204" pitchFamily="34" charset="0"/>
                <a:cs typeface="Calibri" panose="020F0502020204030204" pitchFamily="34" charset="0"/>
              </a:rPr>
              <a:t>with</a:t>
            </a:r>
            <a:r>
              <a:rPr lang="en-US" sz="2400" i="1" spc="-50" dirty="0">
                <a:effectLst/>
                <a:latin typeface="Calibri" panose="020F0502020204030204" pitchFamily="34" charset="0"/>
                <a:ea typeface="Calibri" panose="020F0502020204030204" pitchFamily="34" charset="0"/>
                <a:cs typeface="Calibri" panose="020F0502020204030204" pitchFamily="34" charset="0"/>
              </a:rPr>
              <a:t> </a:t>
            </a:r>
            <a:r>
              <a:rPr lang="en-US" sz="2400" i="1" dirty="0">
                <a:effectLst/>
                <a:latin typeface="Calibri" panose="020F0502020204030204" pitchFamily="34" charset="0"/>
                <a:ea typeface="Calibri" panose="020F0502020204030204" pitchFamily="34" charset="0"/>
                <a:cs typeface="Calibri" panose="020F0502020204030204" pitchFamily="34" charset="0"/>
              </a:rPr>
              <a:t>Title</a:t>
            </a:r>
            <a:r>
              <a:rPr lang="en-US" sz="2400" i="1" spc="-75" dirty="0">
                <a:effectLst/>
                <a:latin typeface="Calibri" panose="020F0502020204030204" pitchFamily="34" charset="0"/>
                <a:ea typeface="Calibri" panose="020F0502020204030204" pitchFamily="34" charset="0"/>
                <a:cs typeface="Calibri" panose="020F0502020204030204" pitchFamily="34" charset="0"/>
              </a:rPr>
              <a:t> </a:t>
            </a:r>
            <a:r>
              <a:rPr lang="en-US" sz="2400" i="1" dirty="0">
                <a:effectLst/>
                <a:latin typeface="Calibri" panose="020F0502020204030204" pitchFamily="34" charset="0"/>
                <a:ea typeface="Calibri" panose="020F0502020204030204" pitchFamily="34" charset="0"/>
                <a:cs typeface="Calibri" panose="020F0502020204030204" pitchFamily="34" charset="0"/>
              </a:rPr>
              <a:t>VI with</a:t>
            </a:r>
            <a:r>
              <a:rPr lang="en-US" sz="2400" i="1" spc="-60" dirty="0">
                <a:effectLst/>
                <a:latin typeface="Calibri" panose="020F0502020204030204" pitchFamily="34" charset="0"/>
                <a:ea typeface="Calibri" panose="020F0502020204030204" pitchFamily="34" charset="0"/>
                <a:cs typeface="Calibri" panose="020F0502020204030204" pitchFamily="34" charset="0"/>
              </a:rPr>
              <a:t> </a:t>
            </a:r>
            <a:r>
              <a:rPr lang="en-US" sz="2400" i="1" dirty="0">
                <a:effectLst/>
                <a:latin typeface="Calibri" panose="020F0502020204030204" pitchFamily="34" charset="0"/>
                <a:ea typeface="Calibri" panose="020F0502020204030204" pitchFamily="34" charset="0"/>
                <a:cs typeface="Calibri" panose="020F0502020204030204" pitchFamily="34" charset="0"/>
              </a:rPr>
              <a:t>a</a:t>
            </a:r>
            <a:r>
              <a:rPr lang="en-US" sz="2400" i="1" spc="-50" dirty="0">
                <a:effectLst/>
                <a:latin typeface="Calibri" panose="020F0502020204030204" pitchFamily="34" charset="0"/>
                <a:ea typeface="Calibri" panose="020F0502020204030204" pitchFamily="34" charset="0"/>
                <a:cs typeface="Calibri" panose="020F0502020204030204" pitchFamily="34" charset="0"/>
              </a:rPr>
              <a:t> </a:t>
            </a:r>
            <a:r>
              <a:rPr lang="en-US" sz="2400" i="1" dirty="0">
                <a:effectLst/>
                <a:latin typeface="Calibri" panose="020F0502020204030204" pitchFamily="34" charset="0"/>
                <a:ea typeface="Calibri" panose="020F0502020204030204" pitchFamily="34" charset="0"/>
                <a:cs typeface="Calibri" panose="020F0502020204030204" pitchFamily="34" charset="0"/>
              </a:rPr>
              <a:t>written</a:t>
            </a:r>
            <a:r>
              <a:rPr lang="en-US" sz="2400" i="1" spc="-5" dirty="0">
                <a:effectLst/>
                <a:latin typeface="Calibri" panose="020F0502020204030204" pitchFamily="34" charset="0"/>
                <a:ea typeface="Calibri" panose="020F0502020204030204" pitchFamily="34" charset="0"/>
                <a:cs typeface="Calibri" panose="020F0502020204030204" pitchFamily="34" charset="0"/>
              </a:rPr>
              <a:t> </a:t>
            </a:r>
            <a:r>
              <a:rPr lang="en-US" sz="2400" i="1" dirty="0">
                <a:effectLst/>
                <a:latin typeface="Calibri" panose="020F0502020204030204" pitchFamily="34" charset="0"/>
                <a:ea typeface="Calibri" panose="020F0502020204030204" pitchFamily="34" charset="0"/>
                <a:cs typeface="Calibri" panose="020F0502020204030204" pitchFamily="34" charset="0"/>
              </a:rPr>
              <a:t>agreement</a:t>
            </a:r>
            <a:r>
              <a:rPr lang="en-US" sz="2400" i="1" spc="-40" dirty="0">
                <a:effectLst/>
                <a:latin typeface="Calibri" panose="020F0502020204030204" pitchFamily="34" charset="0"/>
                <a:ea typeface="Calibri" panose="020F0502020204030204" pitchFamily="34" charset="0"/>
                <a:cs typeface="Calibri" panose="020F0502020204030204" pitchFamily="34" charset="0"/>
              </a:rPr>
              <a:t> </a:t>
            </a:r>
            <a:r>
              <a:rPr lang="en-US" sz="2400" i="1" dirty="0">
                <a:effectLst/>
                <a:latin typeface="Calibri" panose="020F0502020204030204" pitchFamily="34" charset="0"/>
                <a:ea typeface="Calibri" panose="020F0502020204030204" pitchFamily="34" charset="0"/>
                <a:cs typeface="Calibri" panose="020F0502020204030204" pitchFamily="34" charset="0"/>
              </a:rPr>
              <a:t>before</a:t>
            </a:r>
            <a:r>
              <a:rPr lang="en-US" sz="2400" i="1" spc="-40" dirty="0">
                <a:effectLst/>
                <a:latin typeface="Calibri" panose="020F0502020204030204" pitchFamily="34" charset="0"/>
                <a:ea typeface="Calibri" panose="020F0502020204030204" pitchFamily="34" charset="0"/>
                <a:cs typeface="Calibri" panose="020F0502020204030204" pitchFamily="34" charset="0"/>
              </a:rPr>
              <a:t> </a:t>
            </a:r>
            <a:r>
              <a:rPr lang="en-US" sz="2400" i="1" dirty="0">
                <a:effectLst/>
                <a:latin typeface="Calibri" panose="020F0502020204030204" pitchFamily="34" charset="0"/>
                <a:ea typeface="Calibri" panose="020F0502020204030204" pitchFamily="34" charset="0"/>
                <a:cs typeface="Calibri" panose="020F0502020204030204" pitchFamily="34" charset="0"/>
              </a:rPr>
              <a:t>the</a:t>
            </a:r>
            <a:r>
              <a:rPr lang="en-US" sz="2400" i="1" spc="95" dirty="0">
                <a:effectLst/>
                <a:latin typeface="Calibri" panose="020F0502020204030204" pitchFamily="34" charset="0"/>
                <a:ea typeface="Calibri" panose="020F0502020204030204" pitchFamily="34" charset="0"/>
                <a:cs typeface="Calibri" panose="020F0502020204030204" pitchFamily="34" charset="0"/>
              </a:rPr>
              <a:t> </a:t>
            </a:r>
            <a:r>
              <a:rPr lang="en-US" sz="2400" i="1" dirty="0">
                <a:effectLst/>
                <a:latin typeface="Calibri" panose="020F0502020204030204" pitchFamily="34" charset="0"/>
                <a:ea typeface="Calibri" panose="020F0502020204030204" pitchFamily="34" charset="0"/>
                <a:cs typeface="Calibri" panose="020F0502020204030204" pitchFamily="34" charset="0"/>
              </a:rPr>
              <a:t>funds</a:t>
            </a:r>
            <a:r>
              <a:rPr lang="en-US" sz="2400" i="1" spc="-80" dirty="0">
                <a:effectLst/>
                <a:latin typeface="Calibri" panose="020F0502020204030204" pitchFamily="34" charset="0"/>
                <a:ea typeface="Calibri" panose="020F0502020204030204" pitchFamily="34" charset="0"/>
                <a:cs typeface="Calibri" panose="020F0502020204030204" pitchFamily="34" charset="0"/>
              </a:rPr>
              <a:t> </a:t>
            </a:r>
            <a:r>
              <a:rPr lang="en-US" sz="2400" i="1" dirty="0">
                <a:effectLst/>
                <a:latin typeface="Calibri" panose="020F0502020204030204" pitchFamily="34" charset="0"/>
                <a:ea typeface="Calibri" panose="020F0502020204030204" pitchFamily="34" charset="0"/>
                <a:cs typeface="Calibri" panose="020F0502020204030204" pitchFamily="34" charset="0"/>
              </a:rPr>
              <a:t>are awarded.</a:t>
            </a:r>
            <a:endParaRPr lang="en-US" sz="2400" dirty="0">
              <a:solidFill>
                <a:srgbClr val="0070C0"/>
              </a:solidFill>
              <a:latin typeface="Calibri" panose="020F0502020204030204" pitchFamily="34" charset="0"/>
              <a:cs typeface="Calibri" panose="020F0502020204030204" pitchFamily="34" charset="0"/>
            </a:endParaRPr>
          </a:p>
          <a:p>
            <a:endParaRPr lang="en-US" sz="2800" dirty="0">
              <a:solidFill>
                <a:srgbClr val="0070C0"/>
              </a:solidFill>
            </a:endParaRPr>
          </a:p>
          <a:p>
            <a:endParaRPr lang="en-US" dirty="0"/>
          </a:p>
        </p:txBody>
      </p:sp>
      <p:sp>
        <p:nvSpPr>
          <p:cNvPr id="4" name="Slide Number Placeholder 3">
            <a:extLst>
              <a:ext uri="{FF2B5EF4-FFF2-40B4-BE49-F238E27FC236}">
                <a16:creationId xmlns:a16="http://schemas.microsoft.com/office/drawing/2014/main" id="{638781A0-BE91-47F1-AC5F-EDB8F9FAC7DC}"/>
              </a:ext>
            </a:extLst>
          </p:cNvPr>
          <p:cNvSpPr>
            <a:spLocks noGrp="1"/>
          </p:cNvSpPr>
          <p:nvPr>
            <p:ph type="sldNum" sz="quarter" idx="12"/>
          </p:nvPr>
        </p:nvSpPr>
        <p:spPr/>
        <p:txBody>
          <a:bodyPr/>
          <a:lstStyle/>
          <a:p>
            <a:fld id="{4E83E56E-5F13-4B1C-B210-B5A3D37D5668}" type="slidenum">
              <a:rPr lang="en-US" altLang="en-US" smtClean="0"/>
              <a:pPr/>
              <a:t>7</a:t>
            </a:fld>
            <a:endParaRPr lang="en-US" altLang="en-US" dirty="0"/>
          </a:p>
        </p:txBody>
      </p:sp>
    </p:spTree>
    <p:extLst>
      <p:ext uri="{BB962C8B-B14F-4D97-AF65-F5344CB8AC3E}">
        <p14:creationId xmlns:p14="http://schemas.microsoft.com/office/powerpoint/2010/main" val="1290579695"/>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AAC39-CC9A-412B-9A66-7A2E2B98208D}"/>
              </a:ext>
            </a:extLst>
          </p:cNvPr>
          <p:cNvSpPr>
            <a:spLocks noGrp="1"/>
          </p:cNvSpPr>
          <p:nvPr>
            <p:ph type="title"/>
          </p:nvPr>
        </p:nvSpPr>
        <p:spPr>
          <a:xfrm>
            <a:off x="301625" y="228600"/>
            <a:ext cx="8534400" cy="739903"/>
          </a:xfrm>
        </p:spPr>
        <p:txBody>
          <a:bodyPr/>
          <a:lstStyle/>
          <a:p>
            <a:r>
              <a:rPr lang="en-US" sz="3600" b="1" cap="small" dirty="0">
                <a:solidFill>
                  <a:schemeClr val="tx1"/>
                </a:solidFill>
                <a:latin typeface="Calibri"/>
                <a:cs typeface="Calibri"/>
              </a:rPr>
              <a:t>EPA Response to OIG Report (2021)</a:t>
            </a:r>
            <a:endParaRPr lang="en-US" sz="3600" b="1">
              <a:solidFill>
                <a:schemeClr val="tx1"/>
              </a:solidFill>
              <a:latin typeface="Calibri"/>
              <a:cs typeface="Calibri"/>
            </a:endParaRPr>
          </a:p>
        </p:txBody>
      </p:sp>
      <p:sp>
        <p:nvSpPr>
          <p:cNvPr id="3" name="Content Placeholder 2">
            <a:extLst>
              <a:ext uri="{FF2B5EF4-FFF2-40B4-BE49-F238E27FC236}">
                <a16:creationId xmlns:a16="http://schemas.microsoft.com/office/drawing/2014/main" id="{306ECD67-A83B-4A7F-A046-ECC64392A18C}"/>
              </a:ext>
            </a:extLst>
          </p:cNvPr>
          <p:cNvSpPr>
            <a:spLocks noGrp="1"/>
          </p:cNvSpPr>
          <p:nvPr>
            <p:ph sz="quarter" idx="1"/>
          </p:nvPr>
        </p:nvSpPr>
        <p:spPr/>
        <p:txBody>
          <a:bodyPr/>
          <a:lstStyle/>
          <a:p>
            <a:pPr marL="0" indent="0">
              <a:buNone/>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400" dirty="0">
                <a:effectLst/>
                <a:latin typeface="Calibri" panose="020F0502020204030204" pitchFamily="34" charset="0"/>
                <a:ea typeface="Calibri" panose="020F0502020204030204" pitchFamily="34" charset="0"/>
                <a:cs typeface="Calibri" panose="020F0502020204030204" pitchFamily="34" charset="0"/>
              </a:rPr>
              <a:t>EPA accepted Recommendation 4. In doing so stated:</a:t>
            </a:r>
          </a:p>
          <a:p>
            <a:pPr marL="892175" lvl="2" indent="-342900">
              <a:buClrTx/>
            </a:pPr>
            <a:r>
              <a:rPr lang="en-US" sz="2400" dirty="0">
                <a:effectLst/>
                <a:latin typeface="Calibri" panose="020F0502020204030204" pitchFamily="34" charset="0"/>
                <a:ea typeface="Calibri" panose="020F0502020204030204" pitchFamily="34" charset="0"/>
                <a:cs typeface="Calibri" panose="020F0502020204030204" pitchFamily="34" charset="0"/>
              </a:rPr>
              <a:t>EPA has developed modifications of its Form 4700-4 pre-award review process </a:t>
            </a:r>
            <a:r>
              <a:rPr lang="en-US" sz="2400" dirty="0">
                <a:effectLst/>
                <a:latin typeface="Calibri" panose="020F0502020204030204" pitchFamily="34" charset="0"/>
                <a:ea typeface="Times New Roman" panose="02020603050405020304" pitchFamily="18" charset="0"/>
                <a:cs typeface="Calibri" panose="020F0502020204030204" pitchFamily="34" charset="0"/>
              </a:rPr>
              <a:t>intended to achieve the goal of compliance by Applicants recommended for competitive and non-competitive funding by EPA program offices.</a:t>
            </a:r>
          </a:p>
          <a:p>
            <a:pPr marL="892175" lvl="2" indent="-342900">
              <a:buClrTx/>
            </a:pPr>
            <a:r>
              <a:rPr lang="en-US" sz="2400" dirty="0">
                <a:latin typeface="Calibri" panose="020F0502020204030204" pitchFamily="34" charset="0"/>
                <a:ea typeface="Times New Roman" panose="02020603050405020304" pitchFamily="18" charset="0"/>
                <a:cs typeface="Calibri" panose="020F0502020204030204" pitchFamily="34" charset="0"/>
              </a:rPr>
              <a:t>The revised process was developed </a:t>
            </a:r>
            <a:r>
              <a:rPr lang="en-US" sz="2400" b="1" i="1" dirty="0">
                <a:latin typeface="Calibri" panose="020F0502020204030204" pitchFamily="34" charset="0"/>
                <a:ea typeface="Times New Roman" panose="02020603050405020304" pitchFamily="18" charset="0"/>
                <a:cs typeface="Calibri" panose="020F0502020204030204" pitchFamily="34" charset="0"/>
              </a:rPr>
              <a:t>to </a:t>
            </a:r>
            <a:r>
              <a:rPr lang="en-US" sz="2400" b="1" i="1" dirty="0">
                <a:effectLst/>
                <a:latin typeface="Calibri" panose="020F0502020204030204" pitchFamily="34" charset="0"/>
                <a:ea typeface="Times New Roman" panose="02020603050405020304" pitchFamily="18" charset="0"/>
                <a:cs typeface="Calibri" panose="020F0502020204030204" pitchFamily="34" charset="0"/>
              </a:rPr>
              <a:t>serve the goal of efficiency, given limitations in resources, while conveying the expectation that Applicants and Recipients of EPA financial assistance will comply with </a:t>
            </a:r>
            <a:r>
              <a:rPr lang="en-US" sz="2400" b="1" i="1" dirty="0">
                <a:latin typeface="Calibri" panose="020F0502020204030204" pitchFamily="34" charset="0"/>
                <a:ea typeface="Times New Roman" panose="02020603050405020304" pitchFamily="18" charset="0"/>
                <a:cs typeface="Calibri" panose="020F0502020204030204" pitchFamily="34" charset="0"/>
              </a:rPr>
              <a:t>Federal civil rights laws</a:t>
            </a:r>
            <a:r>
              <a:rPr lang="en-US" sz="2400" b="1" i="1" dirty="0">
                <a:effectLst/>
                <a:latin typeface="Calibri" panose="020F0502020204030204" pitchFamily="34" charset="0"/>
                <a:ea typeface="Times New Roman" panose="02020603050405020304" pitchFamily="18" charset="0"/>
                <a:cs typeface="Calibri" panose="020F0502020204030204" pitchFamily="34" charset="0"/>
              </a:rPr>
              <a:t> and EPA’s nondiscrimination regulation</a:t>
            </a:r>
            <a:r>
              <a:rPr lang="en-US" sz="2400" dirty="0">
                <a:effectLst/>
                <a:latin typeface="Calibri" panose="020F0502020204030204" pitchFamily="34" charset="0"/>
                <a:ea typeface="Times New Roman" panose="02020603050405020304" pitchFamily="18" charset="0"/>
                <a:cs typeface="Calibri" panose="020F0502020204030204" pitchFamily="34" charset="0"/>
              </a:rPr>
              <a:t>.</a:t>
            </a:r>
            <a:endParaRPr lang="en-US"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BE6D9DA9-FAC8-4D88-A87F-E240F896F615}"/>
              </a:ext>
            </a:extLst>
          </p:cNvPr>
          <p:cNvSpPr>
            <a:spLocks noGrp="1"/>
          </p:cNvSpPr>
          <p:nvPr>
            <p:ph type="sldNum" sz="quarter" idx="12"/>
          </p:nvPr>
        </p:nvSpPr>
        <p:spPr/>
        <p:txBody>
          <a:bodyPr/>
          <a:lstStyle/>
          <a:p>
            <a:fld id="{4E83E56E-5F13-4B1C-B210-B5A3D37D5668}" type="slidenum">
              <a:rPr lang="en-US" altLang="en-US" smtClean="0"/>
              <a:pPr/>
              <a:t>8</a:t>
            </a:fld>
            <a:endParaRPr lang="en-US" altLang="en-US" dirty="0"/>
          </a:p>
        </p:txBody>
      </p:sp>
    </p:spTree>
    <p:extLst>
      <p:ext uri="{BB962C8B-B14F-4D97-AF65-F5344CB8AC3E}">
        <p14:creationId xmlns:p14="http://schemas.microsoft.com/office/powerpoint/2010/main" val="3889561162"/>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AAC39-CC9A-412B-9A66-7A2E2B98208D}"/>
              </a:ext>
            </a:extLst>
          </p:cNvPr>
          <p:cNvSpPr>
            <a:spLocks noGrp="1"/>
          </p:cNvSpPr>
          <p:nvPr>
            <p:ph type="title"/>
          </p:nvPr>
        </p:nvSpPr>
        <p:spPr>
          <a:xfrm>
            <a:off x="177386" y="501927"/>
            <a:ext cx="8814214" cy="441325"/>
          </a:xfrm>
        </p:spPr>
        <p:txBody>
          <a:bodyPr/>
          <a:lstStyle/>
          <a:p>
            <a:r>
              <a:rPr lang="en-US" sz="3600" b="1" cap="small" dirty="0">
                <a:solidFill>
                  <a:schemeClr val="tx1"/>
                </a:solidFill>
                <a:latin typeface="Calibri"/>
                <a:cs typeface="Calibri"/>
              </a:rPr>
              <a:t>New Review Guidelines-Four Corners Review</a:t>
            </a:r>
            <a:endParaRPr lang="en-US" sz="3600" dirty="0"/>
          </a:p>
        </p:txBody>
      </p:sp>
      <p:sp>
        <p:nvSpPr>
          <p:cNvPr id="3" name="Content Placeholder 2">
            <a:extLst>
              <a:ext uri="{FF2B5EF4-FFF2-40B4-BE49-F238E27FC236}">
                <a16:creationId xmlns:a16="http://schemas.microsoft.com/office/drawing/2014/main" id="{306ECD67-A83B-4A7F-A046-ECC64392A18C}"/>
              </a:ext>
            </a:extLst>
          </p:cNvPr>
          <p:cNvSpPr>
            <a:spLocks noGrp="1"/>
          </p:cNvSpPr>
          <p:nvPr>
            <p:ph sz="quarter" idx="1"/>
          </p:nvPr>
        </p:nvSpPr>
        <p:spPr>
          <a:xfrm>
            <a:off x="301752" y="1295400"/>
            <a:ext cx="8503920" cy="5105400"/>
          </a:xfrm>
        </p:spPr>
        <p:txBody>
          <a:bodyPr/>
          <a:lstStyle/>
          <a:p>
            <a:pPr marL="342900" marR="0" lvl="0" indent="-342900">
              <a:spcBef>
                <a:spcPts val="0"/>
              </a:spcBef>
              <a:spcAft>
                <a:spcPts val="0"/>
              </a:spcAft>
              <a:buClr>
                <a:schemeClr val="tx1"/>
              </a:buClr>
              <a:buFont typeface="Symbol" panose="05050102010706020507" pitchFamily="18" charset="2"/>
              <a:buChar char=""/>
            </a:pPr>
            <a:endPar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Clr>
                <a:schemeClr val="tx1"/>
              </a:buClr>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All Applicants for EPA financial assistance must fill out a Form 4700-4. </a:t>
            </a:r>
          </a:p>
          <a:p>
            <a:pPr marL="342900" marR="0" lvl="0" indent="-342900">
              <a:spcBef>
                <a:spcPts val="0"/>
              </a:spcBef>
              <a:spcAft>
                <a:spcPts val="0"/>
              </a:spcAft>
              <a:buClr>
                <a:schemeClr val="tx1"/>
              </a:buClr>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Form is submitted through grants.gov as part of the grant application process</a:t>
            </a:r>
            <a:r>
              <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for all applicants. </a:t>
            </a:r>
          </a:p>
          <a:p>
            <a:pPr marL="342900" indent="-342900">
              <a:spcBef>
                <a:spcPts val="0"/>
              </a:spcBef>
              <a:spcAft>
                <a:spcPts val="0"/>
              </a:spcAft>
              <a:buClr>
                <a:schemeClr val="tx1"/>
              </a:buClr>
              <a:buFont typeface="Symbol" panose="05050102010706020507" pitchFamily="18" charset="2"/>
              <a:buChar char=""/>
            </a:pPr>
            <a:r>
              <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28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F</a:t>
            </a:r>
            <a:r>
              <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our-Corners” or “On its Face” </a:t>
            </a:r>
            <a:r>
              <a:rPr lang="en-US" sz="28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R</a:t>
            </a:r>
            <a:r>
              <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eview </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Reviewer </a:t>
            </a:r>
            <a:r>
              <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ensures that:</a:t>
            </a:r>
          </a:p>
          <a:p>
            <a:pPr marL="1006475" lvl="2" indent="-457200">
              <a:spcBef>
                <a:spcPts val="0"/>
              </a:spcBef>
              <a:spcAft>
                <a:spcPts val="0"/>
              </a:spcAft>
              <a:buClr>
                <a:schemeClr val="tx1"/>
              </a:buClr>
              <a:buAutoNum type="arabicPeriod"/>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each request on the Form is responded to;</a:t>
            </a:r>
          </a:p>
          <a:p>
            <a:pPr marL="1006475" lvl="2" indent="-457200">
              <a:spcBef>
                <a:spcPts val="0"/>
              </a:spcBef>
              <a:spcAft>
                <a:spcPts val="0"/>
              </a:spcAft>
              <a:buClr>
                <a:schemeClr val="tx1"/>
              </a:buClr>
              <a:buAutoNum type="arabicPeriod"/>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answers are consistent with EPA’s nondiscrimination regulation; and</a:t>
            </a:r>
          </a:p>
          <a:p>
            <a:pPr marL="1006475" lvl="2" indent="-457200">
              <a:spcBef>
                <a:spcPts val="0"/>
              </a:spcBef>
              <a:spcAft>
                <a:spcPts val="0"/>
              </a:spcAft>
              <a:buClr>
                <a:schemeClr val="tx1"/>
              </a:buClr>
              <a:buAutoNum type="arabicPeriod"/>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Form is signed with a current date.</a:t>
            </a:r>
          </a:p>
          <a:p>
            <a:pPr marL="0" indent="0">
              <a:spcBef>
                <a:spcPts val="0"/>
              </a:spcBef>
              <a:spcAft>
                <a:spcPts val="0"/>
              </a:spcAft>
              <a:buClr>
                <a:schemeClr val="tx1"/>
              </a:buClr>
              <a:buNone/>
            </a:pP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spcBef>
                <a:spcPts val="0"/>
              </a:spcBef>
              <a:spcAft>
                <a:spcPts val="0"/>
              </a:spcAft>
              <a:buClr>
                <a:schemeClr val="tx1"/>
              </a:buClr>
              <a:buNone/>
            </a:pP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BE6D9DA9-FAC8-4D88-A87F-E240F896F615}"/>
              </a:ext>
            </a:extLst>
          </p:cNvPr>
          <p:cNvSpPr>
            <a:spLocks noGrp="1"/>
          </p:cNvSpPr>
          <p:nvPr>
            <p:ph type="sldNum" sz="quarter" idx="12"/>
          </p:nvPr>
        </p:nvSpPr>
        <p:spPr/>
        <p:txBody>
          <a:bodyPr/>
          <a:lstStyle/>
          <a:p>
            <a:fld id="{4E83E56E-5F13-4B1C-B210-B5A3D37D5668}" type="slidenum">
              <a:rPr lang="en-US" altLang="en-US" smtClean="0"/>
              <a:pPr/>
              <a:t>9</a:t>
            </a:fld>
            <a:endParaRPr lang="en-US" altLang="en-US" dirty="0"/>
          </a:p>
        </p:txBody>
      </p:sp>
    </p:spTree>
    <p:extLst>
      <p:ext uri="{BB962C8B-B14F-4D97-AF65-F5344CB8AC3E}">
        <p14:creationId xmlns:p14="http://schemas.microsoft.com/office/powerpoint/2010/main" val="2941715120"/>
      </p:ext>
    </p:extLst>
  </p:cSld>
  <p:clrMapOvr>
    <a:masterClrMapping/>
  </p:clrMapOvr>
  <p:transition spd="slow">
    <p:wip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6">
      <a:dk1>
        <a:sysClr val="windowText" lastClr="000000"/>
      </a:dk1>
      <a:lt1>
        <a:sysClr val="window" lastClr="FFFFFF"/>
      </a:lt1>
      <a:dk2>
        <a:srgbClr val="676A55"/>
      </a:dk2>
      <a:lt2>
        <a:srgbClr val="EAEBDE"/>
      </a:lt2>
      <a:accent1>
        <a:srgbClr val="E1DCC0"/>
      </a:accent1>
      <a:accent2>
        <a:srgbClr val="B0CCB0"/>
      </a:accent2>
      <a:accent3>
        <a:srgbClr val="A8CDD7"/>
      </a:accent3>
      <a:accent4>
        <a:srgbClr val="C0BEAF"/>
      </a:accent4>
      <a:accent5>
        <a:srgbClr val="CEC597"/>
      </a:accent5>
      <a:accent6>
        <a:srgbClr val="E8B7B7"/>
      </a:accent6>
      <a:hlink>
        <a:srgbClr val="0000FF"/>
      </a:hlink>
      <a:folHlink>
        <a:srgbClr val="903638"/>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1641</Words>
  <Application>Microsoft Office PowerPoint</Application>
  <PresentationFormat>On-screen Show (4:3)</PresentationFormat>
  <Paragraphs>178</Paragraphs>
  <Slides>20</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Courier New</vt:lpstr>
      <vt:lpstr>Georgia</vt:lpstr>
      <vt:lpstr>Symbol</vt:lpstr>
      <vt:lpstr>Wingdings</vt:lpstr>
      <vt:lpstr>Wingdings 2</vt:lpstr>
      <vt:lpstr>Civic</vt:lpstr>
      <vt:lpstr>Overview of the Pre-Award Form 4700-4 Review Process</vt:lpstr>
      <vt:lpstr>Goals</vt:lpstr>
      <vt:lpstr>     EPA’s External Civil Rights  Compliance Program</vt:lpstr>
      <vt:lpstr>Background</vt:lpstr>
      <vt:lpstr>Pre-Award Review: Form 4700-4</vt:lpstr>
      <vt:lpstr> Pre-Award Review: Form 4700-4 Applicant Certification</vt:lpstr>
      <vt:lpstr> OIG Report Re Title VI  Oversight of Recipients (2020)</vt:lpstr>
      <vt:lpstr>EPA Response to OIG Report (2021)</vt:lpstr>
      <vt:lpstr>New Review Guidelines-Four Corners Review</vt:lpstr>
      <vt:lpstr>Review Guidelines  Incomplete or Inconsistent Responses</vt:lpstr>
      <vt:lpstr>Review Guidelines  Incomplete or Inconsistent – Six-Month Agreement</vt:lpstr>
      <vt:lpstr>Current Six-Month Agreement Breakdown (as of 12/14/2023)</vt:lpstr>
      <vt:lpstr>Review Guidelines  Failure or Refusal to Implement/Correct</vt:lpstr>
      <vt:lpstr>Tips for Completing Form 4700-4</vt:lpstr>
      <vt:lpstr>Post-Award Audits of Form 4700-4</vt:lpstr>
      <vt:lpstr>Post-Award Audits - Process</vt:lpstr>
      <vt:lpstr>Audits Process (cont.)</vt:lpstr>
      <vt:lpstr>Audits Process (cont.)</vt:lpstr>
      <vt:lpstr>Post-Award Audits- Resolution</vt:lpstr>
      <vt:lpstr>Form 4700-4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2023-12-14T20:19:53Z</dcterms:created>
  <dcterms:modified xsi:type="dcterms:W3CDTF">2023-12-14T20:27:50Z</dcterms:modified>
</cp:coreProperties>
</file>