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3" r:id="rId7"/>
    <p:sldId id="258" r:id="rId8"/>
    <p:sldId id="259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51" d="100"/>
          <a:sy n="51" d="100"/>
        </p:scale>
        <p:origin x="48" y="67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09/15/2020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09/15/2020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September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Strategies for Keeping Our Agency Workforce Strong</a:t>
            </a:r>
            <a:endParaRPr lang="ru-RU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ECOS FALL MEETING</a:t>
            </a:r>
          </a:p>
          <a:p>
            <a:r>
              <a:rPr lang="en-US" dirty="0"/>
              <a:t>Darsi Foss, Wisconsin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POLLING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(This is not Wisconsin)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2" y="557630"/>
            <a:ext cx="10414347" cy="1697056"/>
          </a:xfrm>
        </p:spPr>
        <p:txBody>
          <a:bodyPr>
            <a:noAutofit/>
          </a:bodyPr>
          <a:lstStyle/>
          <a:p>
            <a:r>
              <a:rPr lang="en-US" sz="4800" dirty="0"/>
              <a:t>What are our Strategies for Keeping Our </a:t>
            </a:r>
            <a:r>
              <a:rPr lang="en-US" sz="4800" dirty="0" err="1"/>
              <a:t>Agencys</a:t>
            </a:r>
            <a:r>
              <a:rPr lang="en-US" sz="4800" dirty="0"/>
              <a:t>’ Workforces Strong?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Wisconsin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307" y="3100269"/>
            <a:ext cx="5738855" cy="301821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/>
              <a:t>Strengthening the diversity of our workforce.</a:t>
            </a:r>
          </a:p>
          <a:p>
            <a:pPr marL="342900" indent="-342900">
              <a:buFont typeface="+mj-lt"/>
              <a:buAutoNum type="arabicPeriod"/>
            </a:pPr>
            <a:endParaRPr lang="en-US" sz="3000" dirty="0"/>
          </a:p>
          <a:p>
            <a:pPr marL="342900" indent="-342900">
              <a:buFont typeface="+mj-lt"/>
              <a:buAutoNum type="arabicPeriod"/>
            </a:pPr>
            <a:r>
              <a:rPr lang="en-US" sz="3000" dirty="0"/>
              <a:t>Promoting work-life balance.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Promoting Diversity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Wisconsin DNR’s ideas on promoting the hiring, retention and promotion of a more diverse workforce.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714011"/>
            <a:ext cx="5320386" cy="25696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Bring your place of business to the people you want to hire.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Create a formal opportunity for diverse students to gain valuable work experience.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1036"/>
            <a:ext cx="10515600" cy="782638"/>
          </a:xfrm>
        </p:spPr>
        <p:txBody>
          <a:bodyPr/>
          <a:lstStyle/>
          <a:p>
            <a:r>
              <a:rPr lang="en-US" dirty="0"/>
              <a:t>Work-life Balance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26093" y="4942477"/>
            <a:ext cx="10821357" cy="1445797"/>
          </a:xfrm>
        </p:spPr>
        <p:txBody>
          <a:bodyPr/>
          <a:lstStyle/>
          <a:p>
            <a:r>
              <a:rPr lang="en-US" dirty="0"/>
              <a:t>-</a:t>
            </a:r>
            <a:r>
              <a:rPr lang="en-US" sz="2800" dirty="0"/>
              <a:t>include in formal performance goals</a:t>
            </a:r>
          </a:p>
          <a:p>
            <a:r>
              <a:rPr lang="en-US" sz="2800" dirty="0"/>
              <a:t>-employee-lead satisfaction survey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0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52" y="557630"/>
            <a:ext cx="10414347" cy="1697056"/>
          </a:xfrm>
        </p:spPr>
        <p:txBody>
          <a:bodyPr>
            <a:noAutofit/>
          </a:bodyPr>
          <a:lstStyle/>
          <a:p>
            <a:r>
              <a:rPr lang="en-US" sz="4800" dirty="0"/>
              <a:t>What are Your Strategies for Keeping Your Agency Workforce Strong?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132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Gill Sans MT</vt:lpstr>
      <vt:lpstr>Office Theme</vt:lpstr>
      <vt:lpstr>Strategies for Keeping Our Agency Workforce Strong</vt:lpstr>
      <vt:lpstr>LIVE POLLING</vt:lpstr>
      <vt:lpstr>What are our Strategies for Keeping Our Agencys’ Workforces Strong? </vt:lpstr>
      <vt:lpstr>Wisconsin Ideas</vt:lpstr>
      <vt:lpstr>Promoting Diversity</vt:lpstr>
      <vt:lpstr>Work-life Balance</vt:lpstr>
      <vt:lpstr>What are Your Strategies for Keeping Your Agency Workforce Strong?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2020-09-15T21:21:11Z</dcterms:created>
  <dcterms:modified xsi:type="dcterms:W3CDTF">2020-09-15T22:06:45Z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