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customXml/itemProps8.xml" ContentType="application/vnd.openxmlformats-officedocument.customXmlProperties+xml"/>
  <Override PartName="/customXml/itemProps9.xml" ContentType="application/vnd.openxmlformats-officedocument.customXmlProperties+xml"/>
  <Override PartName="/customXml/itemProps10.xml" ContentType="application/vnd.openxmlformats-officedocument.customXmlProperties+xml"/>
  <Override PartName="/customXml/itemProps11.xml" ContentType="application/vnd.openxmlformats-officedocument.customXmlProperties+xml"/>
  <Override PartName="/customXml/itemProps12.xml" ContentType="application/vnd.openxmlformats-officedocument.customXmlProperties+xml"/>
  <Override PartName="/customXml/itemProps1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4"/>
  </p:sldMasterIdLst>
  <p:notesMasterIdLst>
    <p:notesMasterId r:id="rId26"/>
  </p:notesMasterIdLst>
  <p:sldIdLst>
    <p:sldId id="1579" r:id="rId15"/>
    <p:sldId id="1529" r:id="rId16"/>
    <p:sldId id="1528" r:id="rId17"/>
    <p:sldId id="1534" r:id="rId18"/>
    <p:sldId id="1541" r:id="rId19"/>
    <p:sldId id="1531" r:id="rId20"/>
    <p:sldId id="1532" r:id="rId21"/>
    <p:sldId id="1581" r:id="rId22"/>
    <p:sldId id="358" r:id="rId23"/>
    <p:sldId id="1540" r:id="rId24"/>
    <p:sldId id="1542"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ray, Brandon" initials="BB" lastIdx="4" clrIdx="0">
    <p:extLst>
      <p:ext uri="{19B8F6BF-5375-455C-9EA6-DF929625EA0E}">
        <p15:presenceInfo xmlns:p15="http://schemas.microsoft.com/office/powerpoint/2012/main" userId="S::Bray.Brandon@epa.gov::6bd37bef-9a8b-48c4-b6bc-421985f81f87" providerId="AD"/>
      </p:ext>
    </p:extLst>
  </p:cmAuthor>
  <p:cmAuthor id="2" name="Sjogren, Mya" initials="SM" lastIdx="3" clrIdx="1">
    <p:extLst>
      <p:ext uri="{19B8F6BF-5375-455C-9EA6-DF929625EA0E}">
        <p15:presenceInfo xmlns:p15="http://schemas.microsoft.com/office/powerpoint/2012/main" userId="S::Sjogren.Mya@epa.gov::4d1e0fda-048e-482e-a8a3-1fa8d4370194" providerId="AD"/>
      </p:ext>
    </p:extLst>
  </p:cmAuthor>
  <p:cmAuthor id="3" name="kjanjic" initials="KJ" lastIdx="1" clrIdx="2">
    <p:extLst>
      <p:ext uri="{19B8F6BF-5375-455C-9EA6-DF929625EA0E}">
        <p15:presenceInfo xmlns:p15="http://schemas.microsoft.com/office/powerpoint/2012/main" userId="kjanjic"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1800" autoAdjust="0"/>
  </p:normalViewPr>
  <p:slideViewPr>
    <p:cSldViewPr snapToGrid="0">
      <p:cViewPr varScale="1">
        <p:scale>
          <a:sx n="52" d="100"/>
          <a:sy n="52" d="100"/>
        </p:scale>
        <p:origin x="1434"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customXml" Target="../customXml/item8.xml"/><Relationship Id="rId13" Type="http://schemas.openxmlformats.org/officeDocument/2006/relationships/customXml" Target="../customXml/item13.xml"/><Relationship Id="rId18" Type="http://schemas.openxmlformats.org/officeDocument/2006/relationships/slide" Target="slides/slide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7.xml"/><Relationship Id="rId7" Type="http://schemas.openxmlformats.org/officeDocument/2006/relationships/customXml" Target="../customXml/item7.xml"/><Relationship Id="rId12" Type="http://schemas.openxmlformats.org/officeDocument/2006/relationships/customXml" Target="../customXml/item12.xml"/><Relationship Id="rId17" Type="http://schemas.openxmlformats.org/officeDocument/2006/relationships/slide" Target="slides/slide3.xml"/><Relationship Id="rId25" Type="http://schemas.openxmlformats.org/officeDocument/2006/relationships/slide" Target="slides/slide11.xml"/><Relationship Id="rId2" Type="http://schemas.openxmlformats.org/officeDocument/2006/relationships/customXml" Target="../customXml/item2.xml"/><Relationship Id="rId16" Type="http://schemas.openxmlformats.org/officeDocument/2006/relationships/slide" Target="slides/slide2.xml"/><Relationship Id="rId20" Type="http://schemas.openxmlformats.org/officeDocument/2006/relationships/slide" Target="slides/slide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customXml" Target="../customXml/item6.xml"/><Relationship Id="rId11" Type="http://schemas.openxmlformats.org/officeDocument/2006/relationships/customXml" Target="../customXml/item11.xml"/><Relationship Id="rId24" Type="http://schemas.openxmlformats.org/officeDocument/2006/relationships/slide" Target="slides/slide10.xml"/><Relationship Id="rId32" Type="http://schemas.microsoft.com/office/2016/11/relationships/changesInfo" Target="changesInfos/changesInfo1.xml"/><Relationship Id="rId5" Type="http://schemas.openxmlformats.org/officeDocument/2006/relationships/customXml" Target="../customXml/item5.xml"/><Relationship Id="rId15" Type="http://schemas.openxmlformats.org/officeDocument/2006/relationships/slide" Target="slides/slide1.xml"/><Relationship Id="rId23" Type="http://schemas.openxmlformats.org/officeDocument/2006/relationships/slide" Target="slides/slide9.xml"/><Relationship Id="rId28" Type="http://schemas.openxmlformats.org/officeDocument/2006/relationships/presProps" Target="presProps.xml"/><Relationship Id="rId10" Type="http://schemas.openxmlformats.org/officeDocument/2006/relationships/customXml" Target="../customXml/item10.xml"/><Relationship Id="rId19" Type="http://schemas.openxmlformats.org/officeDocument/2006/relationships/slide" Target="slides/slide5.xml"/><Relationship Id="rId31" Type="http://schemas.openxmlformats.org/officeDocument/2006/relationships/tableStyles" Target="tableStyles.xml"/><Relationship Id="rId4" Type="http://schemas.openxmlformats.org/officeDocument/2006/relationships/customXml" Target="../customXml/item4.xml"/><Relationship Id="rId9" Type="http://schemas.openxmlformats.org/officeDocument/2006/relationships/customXml" Target="../customXml/item9.xml"/><Relationship Id="rId14" Type="http://schemas.openxmlformats.org/officeDocument/2006/relationships/slideMaster" Target="slideMasters/slideMaster1.xml"/><Relationship Id="rId22" Type="http://schemas.openxmlformats.org/officeDocument/2006/relationships/slide" Target="slides/slide8.xml"/><Relationship Id="rId27" Type="http://schemas.openxmlformats.org/officeDocument/2006/relationships/commentAuthors" Target="commentAuthors.xml"/><Relationship Id="rId30"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ochran, Kimberly" userId="12a3a38d-05e8-4710-8726-2cfa944da940" providerId="ADAL" clId="{203570A3-0BAB-4764-90B0-F4FB9BEEF001}"/>
    <pc:docChg chg="undo custSel addSld delSld modSld sldOrd">
      <pc:chgData name="Cochran, Kimberly" userId="12a3a38d-05e8-4710-8726-2cfa944da940" providerId="ADAL" clId="{203570A3-0BAB-4764-90B0-F4FB9BEEF001}" dt="2020-09-17T14:19:56.973" v="750" actId="113"/>
      <pc:docMkLst>
        <pc:docMk/>
      </pc:docMkLst>
      <pc:sldChg chg="del">
        <pc:chgData name="Cochran, Kimberly" userId="12a3a38d-05e8-4710-8726-2cfa944da940" providerId="ADAL" clId="{203570A3-0BAB-4764-90B0-F4FB9BEEF001}" dt="2020-09-15T19:43:43.428" v="18" actId="2696"/>
        <pc:sldMkLst>
          <pc:docMk/>
          <pc:sldMk cId="0" sldId="256"/>
        </pc:sldMkLst>
      </pc:sldChg>
      <pc:sldChg chg="del">
        <pc:chgData name="Cochran, Kimberly" userId="12a3a38d-05e8-4710-8726-2cfa944da940" providerId="ADAL" clId="{203570A3-0BAB-4764-90B0-F4FB9BEEF001}" dt="2020-09-15T19:43:37.646" v="14" actId="2696"/>
        <pc:sldMkLst>
          <pc:docMk/>
          <pc:sldMk cId="0" sldId="258"/>
        </pc:sldMkLst>
      </pc:sldChg>
      <pc:sldChg chg="del">
        <pc:chgData name="Cochran, Kimberly" userId="12a3a38d-05e8-4710-8726-2cfa944da940" providerId="ADAL" clId="{203570A3-0BAB-4764-90B0-F4FB9BEEF001}" dt="2020-09-15T19:43:44.676" v="21" actId="2696"/>
        <pc:sldMkLst>
          <pc:docMk/>
          <pc:sldMk cId="0" sldId="279"/>
        </pc:sldMkLst>
      </pc:sldChg>
      <pc:sldChg chg="del">
        <pc:chgData name="Cochran, Kimberly" userId="12a3a38d-05e8-4710-8726-2cfa944da940" providerId="ADAL" clId="{203570A3-0BAB-4764-90B0-F4FB9BEEF001}" dt="2020-09-15T19:43:42.121" v="16" actId="2696"/>
        <pc:sldMkLst>
          <pc:docMk/>
          <pc:sldMk cId="3425093380" sldId="298"/>
        </pc:sldMkLst>
      </pc:sldChg>
      <pc:sldChg chg="del">
        <pc:chgData name="Cochran, Kimberly" userId="12a3a38d-05e8-4710-8726-2cfa944da940" providerId="ADAL" clId="{203570A3-0BAB-4764-90B0-F4FB9BEEF001}" dt="2020-09-15T19:43:43.992" v="19" actId="2696"/>
        <pc:sldMkLst>
          <pc:docMk/>
          <pc:sldMk cId="545806796" sldId="300"/>
        </pc:sldMkLst>
      </pc:sldChg>
      <pc:sldChg chg="del">
        <pc:chgData name="Cochran, Kimberly" userId="12a3a38d-05e8-4710-8726-2cfa944da940" providerId="ADAL" clId="{203570A3-0BAB-4764-90B0-F4FB9BEEF001}" dt="2020-09-15T19:43:41.343" v="15" actId="2696"/>
        <pc:sldMkLst>
          <pc:docMk/>
          <pc:sldMk cId="1808039484" sldId="301"/>
        </pc:sldMkLst>
      </pc:sldChg>
      <pc:sldChg chg="del">
        <pc:chgData name="Cochran, Kimberly" userId="12a3a38d-05e8-4710-8726-2cfa944da940" providerId="ADAL" clId="{203570A3-0BAB-4764-90B0-F4FB9BEEF001}" dt="2020-09-15T19:43:42.820" v="17" actId="2696"/>
        <pc:sldMkLst>
          <pc:docMk/>
          <pc:sldMk cId="417931533" sldId="302"/>
        </pc:sldMkLst>
      </pc:sldChg>
      <pc:sldChg chg="add del">
        <pc:chgData name="Cochran, Kimberly" userId="12a3a38d-05e8-4710-8726-2cfa944da940" providerId="ADAL" clId="{203570A3-0BAB-4764-90B0-F4FB9BEEF001}" dt="2020-09-15T20:48:56.834" v="167" actId="2696"/>
        <pc:sldMkLst>
          <pc:docMk/>
          <pc:sldMk cId="30525440" sldId="313"/>
        </pc:sldMkLst>
      </pc:sldChg>
      <pc:sldChg chg="del">
        <pc:chgData name="Cochran, Kimberly" userId="12a3a38d-05e8-4710-8726-2cfa944da940" providerId="ADAL" clId="{203570A3-0BAB-4764-90B0-F4FB9BEEF001}" dt="2020-09-15T20:48:07.928" v="156" actId="2696"/>
        <pc:sldMkLst>
          <pc:docMk/>
          <pc:sldMk cId="128825632" sldId="317"/>
        </pc:sldMkLst>
      </pc:sldChg>
      <pc:sldChg chg="del">
        <pc:chgData name="Cochran, Kimberly" userId="12a3a38d-05e8-4710-8726-2cfa944da940" providerId="ADAL" clId="{203570A3-0BAB-4764-90B0-F4FB9BEEF001}" dt="2020-09-15T20:43:15.653" v="53" actId="2696"/>
        <pc:sldMkLst>
          <pc:docMk/>
          <pc:sldMk cId="2850835242" sldId="328"/>
        </pc:sldMkLst>
      </pc:sldChg>
      <pc:sldChg chg="del">
        <pc:chgData name="Cochran, Kimberly" userId="12a3a38d-05e8-4710-8726-2cfa944da940" providerId="ADAL" clId="{203570A3-0BAB-4764-90B0-F4FB9BEEF001}" dt="2020-09-15T20:48:07.238" v="155" actId="2696"/>
        <pc:sldMkLst>
          <pc:docMk/>
          <pc:sldMk cId="3508404898" sldId="329"/>
        </pc:sldMkLst>
      </pc:sldChg>
      <pc:sldChg chg="del">
        <pc:chgData name="Cochran, Kimberly" userId="12a3a38d-05e8-4710-8726-2cfa944da940" providerId="ADAL" clId="{203570A3-0BAB-4764-90B0-F4FB9BEEF001}" dt="2020-09-15T20:43:19.065" v="54" actId="2696"/>
        <pc:sldMkLst>
          <pc:docMk/>
          <pc:sldMk cId="2141502157" sldId="335"/>
        </pc:sldMkLst>
      </pc:sldChg>
      <pc:sldChg chg="del">
        <pc:chgData name="Cochran, Kimberly" userId="12a3a38d-05e8-4710-8726-2cfa944da940" providerId="ADAL" clId="{203570A3-0BAB-4764-90B0-F4FB9BEEF001}" dt="2020-09-15T20:43:19.998" v="55" actId="2696"/>
        <pc:sldMkLst>
          <pc:docMk/>
          <pc:sldMk cId="3014058377" sldId="336"/>
        </pc:sldMkLst>
      </pc:sldChg>
      <pc:sldChg chg="del">
        <pc:chgData name="Cochran, Kimberly" userId="12a3a38d-05e8-4710-8726-2cfa944da940" providerId="ADAL" clId="{203570A3-0BAB-4764-90B0-F4FB9BEEF001}" dt="2020-09-15T19:44:06.732" v="34" actId="2696"/>
        <pc:sldMkLst>
          <pc:docMk/>
          <pc:sldMk cId="3950316200" sldId="345"/>
        </pc:sldMkLst>
      </pc:sldChg>
      <pc:sldChg chg="del ord">
        <pc:chgData name="Cochran, Kimberly" userId="12a3a38d-05e8-4710-8726-2cfa944da940" providerId="ADAL" clId="{203570A3-0BAB-4764-90B0-F4FB9BEEF001}" dt="2020-09-15T20:51:38.484" v="285" actId="2696"/>
        <pc:sldMkLst>
          <pc:docMk/>
          <pc:sldMk cId="3065813625" sldId="353"/>
        </pc:sldMkLst>
      </pc:sldChg>
      <pc:sldChg chg="addSp modSp ord">
        <pc:chgData name="Cochran, Kimberly" userId="12a3a38d-05e8-4710-8726-2cfa944da940" providerId="ADAL" clId="{203570A3-0BAB-4764-90B0-F4FB9BEEF001}" dt="2020-09-15T20:47:57.302" v="154" actId="14100"/>
        <pc:sldMkLst>
          <pc:docMk/>
          <pc:sldMk cId="893484166" sldId="358"/>
        </pc:sldMkLst>
        <pc:spChg chg="mod">
          <ac:chgData name="Cochran, Kimberly" userId="12a3a38d-05e8-4710-8726-2cfa944da940" providerId="ADAL" clId="{203570A3-0BAB-4764-90B0-F4FB9BEEF001}" dt="2020-09-15T20:43:58.192" v="58" actId="1076"/>
          <ac:spMkLst>
            <pc:docMk/>
            <pc:sldMk cId="893484166" sldId="358"/>
            <ac:spMk id="7" creationId="{36F4C066-8E55-4BEA-AEF4-14730FD129C7}"/>
          </ac:spMkLst>
        </pc:spChg>
        <pc:spChg chg="mod">
          <ac:chgData name="Cochran, Kimberly" userId="12a3a38d-05e8-4710-8726-2cfa944da940" providerId="ADAL" clId="{203570A3-0BAB-4764-90B0-F4FB9BEEF001}" dt="2020-09-15T20:44:03.796" v="59" actId="1076"/>
          <ac:spMkLst>
            <pc:docMk/>
            <pc:sldMk cId="893484166" sldId="358"/>
            <ac:spMk id="10" creationId="{5FC69AED-9D4F-455E-BA29-12E477C337B2}"/>
          </ac:spMkLst>
        </pc:spChg>
        <pc:spChg chg="add mod">
          <ac:chgData name="Cochran, Kimberly" userId="12a3a38d-05e8-4710-8726-2cfa944da940" providerId="ADAL" clId="{203570A3-0BAB-4764-90B0-F4FB9BEEF001}" dt="2020-09-15T20:47:57.302" v="154" actId="14100"/>
          <ac:spMkLst>
            <pc:docMk/>
            <pc:sldMk cId="893484166" sldId="358"/>
            <ac:spMk id="12" creationId="{D3198767-79CF-46B8-A84B-CB192A476198}"/>
          </ac:spMkLst>
        </pc:spChg>
        <pc:grpChg chg="mod">
          <ac:chgData name="Cochran, Kimberly" userId="12a3a38d-05e8-4710-8726-2cfa944da940" providerId="ADAL" clId="{203570A3-0BAB-4764-90B0-F4FB9BEEF001}" dt="2020-09-15T20:43:49.079" v="56" actId="1076"/>
          <ac:grpSpMkLst>
            <pc:docMk/>
            <pc:sldMk cId="893484166" sldId="358"/>
            <ac:grpSpMk id="11" creationId="{18847147-21F4-48C0-B0CE-4C6453FFD67C}"/>
          </ac:grpSpMkLst>
        </pc:grpChg>
        <pc:picChg chg="mod">
          <ac:chgData name="Cochran, Kimberly" userId="12a3a38d-05e8-4710-8726-2cfa944da940" providerId="ADAL" clId="{203570A3-0BAB-4764-90B0-F4FB9BEEF001}" dt="2020-09-15T20:43:52.965" v="57" actId="1076"/>
          <ac:picMkLst>
            <pc:docMk/>
            <pc:sldMk cId="893484166" sldId="358"/>
            <ac:picMk id="9" creationId="{1F102EE7-AB96-4D92-B790-620EDE8E4277}"/>
          </ac:picMkLst>
        </pc:picChg>
        <pc:cxnChg chg="mod">
          <ac:chgData name="Cochran, Kimberly" userId="12a3a38d-05e8-4710-8726-2cfa944da940" providerId="ADAL" clId="{203570A3-0BAB-4764-90B0-F4FB9BEEF001}" dt="2020-09-15T20:47:36.618" v="151" actId="14100"/>
          <ac:cxnSpMkLst>
            <pc:docMk/>
            <pc:sldMk cId="893484166" sldId="358"/>
            <ac:cxnSpMk id="3" creationId="{CC761B8A-4812-4CB3-9799-EA2D45A85EEB}"/>
          </ac:cxnSpMkLst>
        </pc:cxnChg>
      </pc:sldChg>
      <pc:sldChg chg="del">
        <pc:chgData name="Cochran, Kimberly" userId="12a3a38d-05e8-4710-8726-2cfa944da940" providerId="ADAL" clId="{203570A3-0BAB-4764-90B0-F4FB9BEEF001}" dt="2020-09-15T20:43:14.550" v="52" actId="2696"/>
        <pc:sldMkLst>
          <pc:docMk/>
          <pc:sldMk cId="332185194" sldId="359"/>
        </pc:sldMkLst>
      </pc:sldChg>
      <pc:sldChg chg="del">
        <pc:chgData name="Cochran, Kimberly" userId="12a3a38d-05e8-4710-8726-2cfa944da940" providerId="ADAL" clId="{203570A3-0BAB-4764-90B0-F4FB9BEEF001}" dt="2020-09-15T19:43:45.524" v="22" actId="2696"/>
        <pc:sldMkLst>
          <pc:docMk/>
          <pc:sldMk cId="3970218136" sldId="405"/>
        </pc:sldMkLst>
      </pc:sldChg>
      <pc:sldChg chg="del">
        <pc:chgData name="Cochran, Kimberly" userId="12a3a38d-05e8-4710-8726-2cfa944da940" providerId="ADAL" clId="{203570A3-0BAB-4764-90B0-F4FB9BEEF001}" dt="2020-09-15T19:43:46.357" v="23" actId="2696"/>
        <pc:sldMkLst>
          <pc:docMk/>
          <pc:sldMk cId="1998255926" sldId="407"/>
        </pc:sldMkLst>
      </pc:sldChg>
      <pc:sldChg chg="del">
        <pc:chgData name="Cochran, Kimberly" userId="12a3a38d-05e8-4710-8726-2cfa944da940" providerId="ADAL" clId="{203570A3-0BAB-4764-90B0-F4FB9BEEF001}" dt="2020-09-15T19:43:50.423" v="25" actId="2696"/>
        <pc:sldMkLst>
          <pc:docMk/>
          <pc:sldMk cId="928609490" sldId="414"/>
        </pc:sldMkLst>
      </pc:sldChg>
      <pc:sldChg chg="del">
        <pc:chgData name="Cochran, Kimberly" userId="12a3a38d-05e8-4710-8726-2cfa944da940" providerId="ADAL" clId="{203570A3-0BAB-4764-90B0-F4FB9BEEF001}" dt="2020-09-15T19:43:53.535" v="26" actId="2696"/>
        <pc:sldMkLst>
          <pc:docMk/>
          <pc:sldMk cId="2021316337" sldId="416"/>
        </pc:sldMkLst>
      </pc:sldChg>
      <pc:sldChg chg="del">
        <pc:chgData name="Cochran, Kimberly" userId="12a3a38d-05e8-4710-8726-2cfa944da940" providerId="ADAL" clId="{203570A3-0BAB-4764-90B0-F4FB9BEEF001}" dt="2020-09-15T19:43:54.852" v="27" actId="2696"/>
        <pc:sldMkLst>
          <pc:docMk/>
          <pc:sldMk cId="4013415967" sldId="417"/>
        </pc:sldMkLst>
      </pc:sldChg>
      <pc:sldChg chg="del">
        <pc:chgData name="Cochran, Kimberly" userId="12a3a38d-05e8-4710-8726-2cfa944da940" providerId="ADAL" clId="{203570A3-0BAB-4764-90B0-F4FB9BEEF001}" dt="2020-09-15T19:43:55.991" v="28" actId="2696"/>
        <pc:sldMkLst>
          <pc:docMk/>
          <pc:sldMk cId="1647342409" sldId="418"/>
        </pc:sldMkLst>
      </pc:sldChg>
      <pc:sldChg chg="del">
        <pc:chgData name="Cochran, Kimberly" userId="12a3a38d-05e8-4710-8726-2cfa944da940" providerId="ADAL" clId="{203570A3-0BAB-4764-90B0-F4FB9BEEF001}" dt="2020-09-15T19:43:58.659" v="30" actId="2696"/>
        <pc:sldMkLst>
          <pc:docMk/>
          <pc:sldMk cId="2134494440" sldId="420"/>
        </pc:sldMkLst>
      </pc:sldChg>
      <pc:sldChg chg="del">
        <pc:chgData name="Cochran, Kimberly" userId="12a3a38d-05e8-4710-8726-2cfa944da940" providerId="ADAL" clId="{203570A3-0BAB-4764-90B0-F4FB9BEEF001}" dt="2020-09-15T19:43:57.519" v="29" actId="2696"/>
        <pc:sldMkLst>
          <pc:docMk/>
          <pc:sldMk cId="2054548892" sldId="421"/>
        </pc:sldMkLst>
      </pc:sldChg>
      <pc:sldChg chg="del">
        <pc:chgData name="Cochran, Kimberly" userId="12a3a38d-05e8-4710-8726-2cfa944da940" providerId="ADAL" clId="{203570A3-0BAB-4764-90B0-F4FB9BEEF001}" dt="2020-09-15T19:43:48.910" v="24" actId="2696"/>
        <pc:sldMkLst>
          <pc:docMk/>
          <pc:sldMk cId="345514227" sldId="423"/>
        </pc:sldMkLst>
      </pc:sldChg>
      <pc:sldChg chg="del">
        <pc:chgData name="Cochran, Kimberly" userId="12a3a38d-05e8-4710-8726-2cfa944da940" providerId="ADAL" clId="{203570A3-0BAB-4764-90B0-F4FB9BEEF001}" dt="2020-09-15T19:44:00.830" v="31" actId="2696"/>
        <pc:sldMkLst>
          <pc:docMk/>
          <pc:sldMk cId="1549559153" sldId="424"/>
        </pc:sldMkLst>
      </pc:sldChg>
      <pc:sldChg chg="del">
        <pc:chgData name="Cochran, Kimberly" userId="12a3a38d-05e8-4710-8726-2cfa944da940" providerId="ADAL" clId="{203570A3-0BAB-4764-90B0-F4FB9BEEF001}" dt="2020-09-15T20:52:52.970" v="332" actId="2696"/>
        <pc:sldMkLst>
          <pc:docMk/>
          <pc:sldMk cId="2447532466" sldId="1527"/>
        </pc:sldMkLst>
      </pc:sldChg>
      <pc:sldChg chg="modSp">
        <pc:chgData name="Cochran, Kimberly" userId="12a3a38d-05e8-4710-8726-2cfa944da940" providerId="ADAL" clId="{203570A3-0BAB-4764-90B0-F4FB9BEEF001}" dt="2020-09-15T20:54:20.188" v="387" actId="20577"/>
        <pc:sldMkLst>
          <pc:docMk/>
          <pc:sldMk cId="1062998037" sldId="1528"/>
        </pc:sldMkLst>
        <pc:spChg chg="mod">
          <ac:chgData name="Cochran, Kimberly" userId="12a3a38d-05e8-4710-8726-2cfa944da940" providerId="ADAL" clId="{203570A3-0BAB-4764-90B0-F4FB9BEEF001}" dt="2020-09-15T20:54:20.188" v="387" actId="20577"/>
          <ac:spMkLst>
            <pc:docMk/>
            <pc:sldMk cId="1062998037" sldId="1528"/>
            <ac:spMk id="7" creationId="{9A83A9B6-57E7-432B-B618-1E57B3487E95}"/>
          </ac:spMkLst>
        </pc:spChg>
      </pc:sldChg>
      <pc:sldChg chg="modSp modNotesTx">
        <pc:chgData name="Cochran, Kimberly" userId="12a3a38d-05e8-4710-8726-2cfa944da940" providerId="ADAL" clId="{203570A3-0BAB-4764-90B0-F4FB9BEEF001}" dt="2020-09-17T14:15:30.719" v="562" actId="948"/>
        <pc:sldMkLst>
          <pc:docMk/>
          <pc:sldMk cId="792575655" sldId="1531"/>
        </pc:sldMkLst>
        <pc:spChg chg="mod">
          <ac:chgData name="Cochran, Kimberly" userId="12a3a38d-05e8-4710-8726-2cfa944da940" providerId="ADAL" clId="{203570A3-0BAB-4764-90B0-F4FB9BEEF001}" dt="2020-09-17T14:15:30.719" v="562" actId="948"/>
          <ac:spMkLst>
            <pc:docMk/>
            <pc:sldMk cId="792575655" sldId="1531"/>
            <ac:spMk id="6" creationId="{1290A705-2DC7-491E-BB98-1BA2ADD1D3B5}"/>
          </ac:spMkLst>
        </pc:spChg>
      </pc:sldChg>
      <pc:sldChg chg="modSp">
        <pc:chgData name="Cochran, Kimberly" userId="12a3a38d-05e8-4710-8726-2cfa944da940" providerId="ADAL" clId="{203570A3-0BAB-4764-90B0-F4FB9BEEF001}" dt="2020-09-17T14:18:31.879" v="736" actId="27636"/>
        <pc:sldMkLst>
          <pc:docMk/>
          <pc:sldMk cId="3076994959" sldId="1532"/>
        </pc:sldMkLst>
        <pc:spChg chg="mod">
          <ac:chgData name="Cochran, Kimberly" userId="12a3a38d-05e8-4710-8726-2cfa944da940" providerId="ADAL" clId="{203570A3-0BAB-4764-90B0-F4FB9BEEF001}" dt="2020-09-17T14:18:31.879" v="736" actId="27636"/>
          <ac:spMkLst>
            <pc:docMk/>
            <pc:sldMk cId="3076994959" sldId="1532"/>
            <ac:spMk id="7" creationId="{4317A5E2-5A98-4F47-82E0-21250868CE9E}"/>
          </ac:spMkLst>
        </pc:spChg>
      </pc:sldChg>
      <pc:sldChg chg="del">
        <pc:chgData name="Cochran, Kimberly" userId="12a3a38d-05e8-4710-8726-2cfa944da940" providerId="ADAL" clId="{203570A3-0BAB-4764-90B0-F4FB9BEEF001}" dt="2020-09-15T19:43:12.271" v="7" actId="2696"/>
        <pc:sldMkLst>
          <pc:docMk/>
          <pc:sldMk cId="0" sldId="1535"/>
        </pc:sldMkLst>
      </pc:sldChg>
      <pc:sldChg chg="del">
        <pc:chgData name="Cochran, Kimberly" userId="12a3a38d-05e8-4710-8726-2cfa944da940" providerId="ADAL" clId="{203570A3-0BAB-4764-90B0-F4FB9BEEF001}" dt="2020-09-15T19:43:13.895" v="9" actId="2696"/>
        <pc:sldMkLst>
          <pc:docMk/>
          <pc:sldMk cId="2574066964" sldId="1539"/>
        </pc:sldMkLst>
      </pc:sldChg>
      <pc:sldChg chg="addSp modSp ord">
        <pc:chgData name="Cochran, Kimberly" userId="12a3a38d-05e8-4710-8726-2cfa944da940" providerId="ADAL" clId="{203570A3-0BAB-4764-90B0-F4FB9BEEF001}" dt="2020-09-15T20:52:24.124" v="330" actId="20577"/>
        <pc:sldMkLst>
          <pc:docMk/>
          <pc:sldMk cId="1506835192" sldId="1540"/>
        </pc:sldMkLst>
        <pc:spChg chg="add mod">
          <ac:chgData name="Cochran, Kimberly" userId="12a3a38d-05e8-4710-8726-2cfa944da940" providerId="ADAL" clId="{203570A3-0BAB-4764-90B0-F4FB9BEEF001}" dt="2020-09-15T20:50:54.217" v="254" actId="207"/>
          <ac:spMkLst>
            <pc:docMk/>
            <pc:sldMk cId="1506835192" sldId="1540"/>
            <ac:spMk id="2" creationId="{87B0444C-0C98-4257-BE77-6E38D215F74F}"/>
          </ac:spMkLst>
        </pc:spChg>
        <pc:spChg chg="mod">
          <ac:chgData name="Cochran, Kimberly" userId="12a3a38d-05e8-4710-8726-2cfa944da940" providerId="ADAL" clId="{203570A3-0BAB-4764-90B0-F4FB9BEEF001}" dt="2020-09-15T20:52:24.124" v="330" actId="20577"/>
          <ac:spMkLst>
            <pc:docMk/>
            <pc:sldMk cId="1506835192" sldId="1540"/>
            <ac:spMk id="3" creationId="{F636013F-F5BA-423B-9FD3-7DE433E76F18}"/>
          </ac:spMkLst>
        </pc:spChg>
      </pc:sldChg>
      <pc:sldChg chg="modSp">
        <pc:chgData name="Cochran, Kimberly" userId="12a3a38d-05e8-4710-8726-2cfa944da940" providerId="ADAL" clId="{203570A3-0BAB-4764-90B0-F4FB9BEEF001}" dt="2020-09-15T20:56:22.388" v="410" actId="20577"/>
        <pc:sldMkLst>
          <pc:docMk/>
          <pc:sldMk cId="3621734872" sldId="1541"/>
        </pc:sldMkLst>
        <pc:spChg chg="mod">
          <ac:chgData name="Cochran, Kimberly" userId="12a3a38d-05e8-4710-8726-2cfa944da940" providerId="ADAL" clId="{203570A3-0BAB-4764-90B0-F4FB9BEEF001}" dt="2020-09-15T20:56:22.388" v="410" actId="20577"/>
          <ac:spMkLst>
            <pc:docMk/>
            <pc:sldMk cId="3621734872" sldId="1541"/>
            <ac:spMk id="2" creationId="{B4AF62F1-F130-45BA-A62F-1D8366299C60}"/>
          </ac:spMkLst>
        </pc:spChg>
        <pc:spChg chg="mod">
          <ac:chgData name="Cochran, Kimberly" userId="12a3a38d-05e8-4710-8726-2cfa944da940" providerId="ADAL" clId="{203570A3-0BAB-4764-90B0-F4FB9BEEF001}" dt="2020-09-15T20:56:08.469" v="408" actId="20577"/>
          <ac:spMkLst>
            <pc:docMk/>
            <pc:sldMk cId="3621734872" sldId="1541"/>
            <ac:spMk id="8" creationId="{6AE2073C-7EEF-4ADE-8007-7D06407B1CEC}"/>
          </ac:spMkLst>
        </pc:spChg>
      </pc:sldChg>
      <pc:sldChg chg="addSp modSp">
        <pc:chgData name="Cochran, Kimberly" userId="12a3a38d-05e8-4710-8726-2cfa944da940" providerId="ADAL" clId="{203570A3-0BAB-4764-90B0-F4FB9BEEF001}" dt="2020-09-15T20:48:52.442" v="166" actId="14100"/>
        <pc:sldMkLst>
          <pc:docMk/>
          <pc:sldMk cId="2804939869" sldId="1542"/>
        </pc:sldMkLst>
        <pc:spChg chg="mod">
          <ac:chgData name="Cochran, Kimberly" userId="12a3a38d-05e8-4710-8726-2cfa944da940" providerId="ADAL" clId="{203570A3-0BAB-4764-90B0-F4FB9BEEF001}" dt="2020-09-15T20:42:22.125" v="41" actId="1076"/>
          <ac:spMkLst>
            <pc:docMk/>
            <pc:sldMk cId="2804939869" sldId="1542"/>
            <ac:spMk id="2" creationId="{EDE3FD2D-F3AB-4733-A495-074813D02CA8}"/>
          </ac:spMkLst>
        </pc:spChg>
        <pc:spChg chg="mod">
          <ac:chgData name="Cochran, Kimberly" userId="12a3a38d-05e8-4710-8726-2cfa944da940" providerId="ADAL" clId="{203570A3-0BAB-4764-90B0-F4FB9BEEF001}" dt="2020-09-15T20:42:46.358" v="48" actId="14100"/>
          <ac:spMkLst>
            <pc:docMk/>
            <pc:sldMk cId="2804939869" sldId="1542"/>
            <ac:spMk id="3" creationId="{D85185EB-A155-4D1A-929D-BB14B12E3675}"/>
          </ac:spMkLst>
        </pc:spChg>
        <pc:spChg chg="add mod">
          <ac:chgData name="Cochran, Kimberly" userId="12a3a38d-05e8-4710-8726-2cfa944da940" providerId="ADAL" clId="{203570A3-0BAB-4764-90B0-F4FB9BEEF001}" dt="2020-09-15T20:48:52.442" v="166" actId="14100"/>
          <ac:spMkLst>
            <pc:docMk/>
            <pc:sldMk cId="2804939869" sldId="1542"/>
            <ac:spMk id="5" creationId="{66C66C75-312B-4C2E-9A1D-0B874DB9BFF0}"/>
          </ac:spMkLst>
        </pc:spChg>
      </pc:sldChg>
      <pc:sldChg chg="del">
        <pc:chgData name="Cochran, Kimberly" userId="12a3a38d-05e8-4710-8726-2cfa944da940" providerId="ADAL" clId="{203570A3-0BAB-4764-90B0-F4FB9BEEF001}" dt="2020-09-15T19:43:16.051" v="11" actId="2696"/>
        <pc:sldMkLst>
          <pc:docMk/>
          <pc:sldMk cId="2079091042" sldId="1547"/>
        </pc:sldMkLst>
      </pc:sldChg>
      <pc:sldChg chg="del">
        <pc:chgData name="Cochran, Kimberly" userId="12a3a38d-05e8-4710-8726-2cfa944da940" providerId="ADAL" clId="{203570A3-0BAB-4764-90B0-F4FB9BEEF001}" dt="2020-09-15T19:41:51.670" v="2" actId="2696"/>
        <pc:sldMkLst>
          <pc:docMk/>
          <pc:sldMk cId="3877899743" sldId="1550"/>
        </pc:sldMkLst>
      </pc:sldChg>
      <pc:sldChg chg="del">
        <pc:chgData name="Cochran, Kimberly" userId="12a3a38d-05e8-4710-8726-2cfa944da940" providerId="ADAL" clId="{203570A3-0BAB-4764-90B0-F4FB9BEEF001}" dt="2020-09-15T20:58:53.875" v="446" actId="2696"/>
        <pc:sldMkLst>
          <pc:docMk/>
          <pc:sldMk cId="1124947677" sldId="1551"/>
        </pc:sldMkLst>
      </pc:sldChg>
      <pc:sldChg chg="del">
        <pc:chgData name="Cochran, Kimberly" userId="12a3a38d-05e8-4710-8726-2cfa944da940" providerId="ADAL" clId="{203570A3-0BAB-4764-90B0-F4FB9BEEF001}" dt="2020-09-15T20:59:33.976" v="455" actId="2696"/>
        <pc:sldMkLst>
          <pc:docMk/>
          <pc:sldMk cId="1757874655" sldId="1552"/>
        </pc:sldMkLst>
      </pc:sldChg>
      <pc:sldChg chg="del">
        <pc:chgData name="Cochran, Kimberly" userId="12a3a38d-05e8-4710-8726-2cfa944da940" providerId="ADAL" clId="{203570A3-0BAB-4764-90B0-F4FB9BEEF001}" dt="2020-09-15T19:43:14.928" v="10" actId="2696"/>
        <pc:sldMkLst>
          <pc:docMk/>
          <pc:sldMk cId="3070928778" sldId="1556"/>
        </pc:sldMkLst>
      </pc:sldChg>
      <pc:sldChg chg="del ord">
        <pc:chgData name="Cochran, Kimberly" userId="12a3a38d-05e8-4710-8726-2cfa944da940" providerId="ADAL" clId="{203570A3-0BAB-4764-90B0-F4FB9BEEF001}" dt="2020-09-15T20:52:38.249" v="331" actId="2696"/>
        <pc:sldMkLst>
          <pc:docMk/>
          <pc:sldMk cId="2392450372" sldId="1571"/>
        </pc:sldMkLst>
      </pc:sldChg>
      <pc:sldChg chg="del">
        <pc:chgData name="Cochran, Kimberly" userId="12a3a38d-05e8-4710-8726-2cfa944da940" providerId="ADAL" clId="{203570A3-0BAB-4764-90B0-F4FB9BEEF001}" dt="2020-09-15T19:43:06.644" v="4" actId="2696"/>
        <pc:sldMkLst>
          <pc:docMk/>
          <pc:sldMk cId="345302790" sldId="1575"/>
        </pc:sldMkLst>
      </pc:sldChg>
      <pc:sldChg chg="del">
        <pc:chgData name="Cochran, Kimberly" userId="12a3a38d-05e8-4710-8726-2cfa944da940" providerId="ADAL" clId="{203570A3-0BAB-4764-90B0-F4FB9BEEF001}" dt="2020-09-15T19:41:41.683" v="0" actId="2696"/>
        <pc:sldMkLst>
          <pc:docMk/>
          <pc:sldMk cId="3006235427" sldId="1576"/>
        </pc:sldMkLst>
      </pc:sldChg>
      <pc:sldChg chg="del">
        <pc:chgData name="Cochran, Kimberly" userId="12a3a38d-05e8-4710-8726-2cfa944da940" providerId="ADAL" clId="{203570A3-0BAB-4764-90B0-F4FB9BEEF001}" dt="2020-09-15T19:41:43.197" v="1" actId="2696"/>
        <pc:sldMkLst>
          <pc:docMk/>
          <pc:sldMk cId="1735312192" sldId="1577"/>
        </pc:sldMkLst>
      </pc:sldChg>
      <pc:sldChg chg="del">
        <pc:chgData name="Cochran, Kimberly" userId="12a3a38d-05e8-4710-8726-2cfa944da940" providerId="ADAL" clId="{203570A3-0BAB-4764-90B0-F4FB9BEEF001}" dt="2020-09-15T19:43:13.082" v="8" actId="2696"/>
        <pc:sldMkLst>
          <pc:docMk/>
          <pc:sldMk cId="3868494206" sldId="1578"/>
        </pc:sldMkLst>
      </pc:sldChg>
      <pc:sldChg chg="modSp">
        <pc:chgData name="Cochran, Kimberly" userId="12a3a38d-05e8-4710-8726-2cfa944da940" providerId="ADAL" clId="{203570A3-0BAB-4764-90B0-F4FB9BEEF001}" dt="2020-09-17T14:19:56.973" v="750" actId="113"/>
        <pc:sldMkLst>
          <pc:docMk/>
          <pc:sldMk cId="1072813330" sldId="1579"/>
        </pc:sldMkLst>
        <pc:spChg chg="mod">
          <ac:chgData name="Cochran, Kimberly" userId="12a3a38d-05e8-4710-8726-2cfa944da940" providerId="ADAL" clId="{203570A3-0BAB-4764-90B0-F4FB9BEEF001}" dt="2020-09-17T14:19:56.973" v="750" actId="113"/>
          <ac:spMkLst>
            <pc:docMk/>
            <pc:sldMk cId="1072813330" sldId="1579"/>
            <ac:spMk id="2" creationId="{00000000-0000-0000-0000-000000000000}"/>
          </ac:spMkLst>
        </pc:spChg>
      </pc:sldChg>
      <pc:sldChg chg="del">
        <pc:chgData name="Cochran, Kimberly" userId="12a3a38d-05e8-4710-8726-2cfa944da940" providerId="ADAL" clId="{203570A3-0BAB-4764-90B0-F4FB9BEEF001}" dt="2020-09-15T19:42:01.239" v="3" actId="2696"/>
        <pc:sldMkLst>
          <pc:docMk/>
          <pc:sldMk cId="4094212182" sldId="1580"/>
        </pc:sldMkLst>
      </pc:sldChg>
      <pc:sldChg chg="ord">
        <pc:chgData name="Cochran, Kimberly" userId="12a3a38d-05e8-4710-8726-2cfa944da940" providerId="ADAL" clId="{203570A3-0BAB-4764-90B0-F4FB9BEEF001}" dt="2020-09-15T20:43:02.023" v="50"/>
        <pc:sldMkLst>
          <pc:docMk/>
          <pc:sldMk cId="660722530" sldId="1581"/>
        </pc:sldMkLst>
      </pc:sldChg>
      <pc:sldChg chg="del">
        <pc:chgData name="Cochran, Kimberly" userId="12a3a38d-05e8-4710-8726-2cfa944da940" providerId="ADAL" clId="{203570A3-0BAB-4764-90B0-F4FB9BEEF001}" dt="2020-09-15T19:44:02.607" v="33" actId="2696"/>
        <pc:sldMkLst>
          <pc:docMk/>
          <pc:sldMk cId="577043143" sldId="1582"/>
        </pc:sldMkLst>
      </pc:sldChg>
      <pc:sldChg chg="del">
        <pc:chgData name="Cochran, Kimberly" userId="12a3a38d-05e8-4710-8726-2cfa944da940" providerId="ADAL" clId="{203570A3-0BAB-4764-90B0-F4FB9BEEF001}" dt="2020-09-15T19:43:09.202" v="6" actId="2696"/>
        <pc:sldMkLst>
          <pc:docMk/>
          <pc:sldMk cId="2341918173" sldId="1583"/>
        </pc:sldMkLst>
      </pc:sldChg>
      <pc:sldChg chg="del">
        <pc:chgData name="Cochran, Kimberly" userId="12a3a38d-05e8-4710-8726-2cfa944da940" providerId="ADAL" clId="{203570A3-0BAB-4764-90B0-F4FB9BEEF001}" dt="2020-09-15T19:43:08.135" v="5" actId="2696"/>
        <pc:sldMkLst>
          <pc:docMk/>
          <pc:sldMk cId="1165732223" sldId="1584"/>
        </pc:sldMkLst>
      </pc:sldChg>
      <pc:sldMasterChg chg="delSldLayout">
        <pc:chgData name="Cochran, Kimberly" userId="12a3a38d-05e8-4710-8726-2cfa944da940" providerId="ADAL" clId="{203570A3-0BAB-4764-90B0-F4FB9BEEF001}" dt="2020-09-15T19:44:00.830" v="32" actId="2696"/>
        <pc:sldMasterMkLst>
          <pc:docMk/>
          <pc:sldMasterMk cId="393007980" sldId="2147483648"/>
        </pc:sldMasterMkLst>
        <pc:sldLayoutChg chg="del">
          <pc:chgData name="Cochran, Kimberly" userId="12a3a38d-05e8-4710-8726-2cfa944da940" providerId="ADAL" clId="{203570A3-0BAB-4764-90B0-F4FB9BEEF001}" dt="2020-09-15T19:43:44.078" v="20" actId="2696"/>
          <pc:sldLayoutMkLst>
            <pc:docMk/>
            <pc:sldMasterMk cId="393007980" sldId="2147483648"/>
            <pc:sldLayoutMk cId="3507328212" sldId="2147483660"/>
          </pc:sldLayoutMkLst>
        </pc:sldLayoutChg>
        <pc:sldLayoutChg chg="del">
          <pc:chgData name="Cochran, Kimberly" userId="12a3a38d-05e8-4710-8726-2cfa944da940" providerId="ADAL" clId="{203570A3-0BAB-4764-90B0-F4FB9BEEF001}" dt="2020-09-15T19:44:00.830" v="32" actId="2696"/>
          <pc:sldLayoutMkLst>
            <pc:docMk/>
            <pc:sldMasterMk cId="393007980" sldId="2147483648"/>
            <pc:sldLayoutMk cId="1972760044" sldId="2147483661"/>
          </pc:sldLayoutMkLst>
        </pc:sldLayoutChg>
      </pc:sldMasterChg>
    </pc:docChg>
  </pc:docChgLst>
  <pc:docChgLst>
    <pc:chgData name="Cochran, Kimberly" userId="12a3a38d-05e8-4710-8726-2cfa944da940" providerId="ADAL" clId="{27A79545-2453-4C9C-A96C-FD52B1269133}"/>
    <pc:docChg chg="custSel modSld">
      <pc:chgData name="Cochran, Kimberly" userId="12a3a38d-05e8-4710-8726-2cfa944da940" providerId="ADAL" clId="{27A79545-2453-4C9C-A96C-FD52B1269133}" dt="2020-09-18T12:29:09.664" v="33" actId="948"/>
      <pc:docMkLst>
        <pc:docMk/>
      </pc:docMkLst>
      <pc:sldChg chg="modSp">
        <pc:chgData name="Cochran, Kimberly" userId="12a3a38d-05e8-4710-8726-2cfa944da940" providerId="ADAL" clId="{27A79545-2453-4C9C-A96C-FD52B1269133}" dt="2020-09-18T12:29:09.664" v="33" actId="948"/>
        <pc:sldMkLst>
          <pc:docMk/>
          <pc:sldMk cId="3076994959" sldId="1532"/>
        </pc:sldMkLst>
        <pc:spChg chg="mod">
          <ac:chgData name="Cochran, Kimberly" userId="12a3a38d-05e8-4710-8726-2cfa944da940" providerId="ADAL" clId="{27A79545-2453-4C9C-A96C-FD52B1269133}" dt="2020-09-18T12:29:09.664" v="33" actId="948"/>
          <ac:spMkLst>
            <pc:docMk/>
            <pc:sldMk cId="3076994959" sldId="1532"/>
            <ac:spMk id="7" creationId="{4317A5E2-5A98-4F47-82E0-21250868CE9E}"/>
          </ac:spMkLst>
        </pc:spChg>
      </pc:sldChg>
      <pc:sldChg chg="modSp">
        <pc:chgData name="Cochran, Kimberly" userId="12a3a38d-05e8-4710-8726-2cfa944da940" providerId="ADAL" clId="{27A79545-2453-4C9C-A96C-FD52B1269133}" dt="2020-09-18T12:26:57.861" v="2" actId="20577"/>
        <pc:sldMkLst>
          <pc:docMk/>
          <pc:sldMk cId="3621734872" sldId="1541"/>
        </pc:sldMkLst>
        <pc:spChg chg="mod">
          <ac:chgData name="Cochran, Kimberly" userId="12a3a38d-05e8-4710-8726-2cfa944da940" providerId="ADAL" clId="{27A79545-2453-4C9C-A96C-FD52B1269133}" dt="2020-09-18T12:26:57.861" v="2" actId="20577"/>
          <ac:spMkLst>
            <pc:docMk/>
            <pc:sldMk cId="3621734872" sldId="1541"/>
            <ac:spMk id="2" creationId="{B4AF62F1-F130-45BA-A62F-1D8366299C60}"/>
          </ac:spMkLst>
        </pc:spChg>
        <pc:spChg chg="mod">
          <ac:chgData name="Cochran, Kimberly" userId="12a3a38d-05e8-4710-8726-2cfa944da940" providerId="ADAL" clId="{27A79545-2453-4C9C-A96C-FD52B1269133}" dt="2020-09-18T12:26:41.832" v="1" actId="20577"/>
          <ac:spMkLst>
            <pc:docMk/>
            <pc:sldMk cId="3621734872" sldId="1541"/>
            <ac:spMk id="8" creationId="{6AE2073C-7EEF-4ADE-8007-7D06407B1CEC}"/>
          </ac:spMkLst>
        </pc:spChg>
      </pc:sldChg>
      <pc:sldChg chg="modSp">
        <pc:chgData name="Cochran, Kimberly" userId="12a3a38d-05e8-4710-8726-2cfa944da940" providerId="ADAL" clId="{27A79545-2453-4C9C-A96C-FD52B1269133}" dt="2020-09-18T12:25:56.180" v="0" actId="207"/>
        <pc:sldMkLst>
          <pc:docMk/>
          <pc:sldMk cId="1072813330" sldId="1579"/>
        </pc:sldMkLst>
        <pc:spChg chg="mod">
          <ac:chgData name="Cochran, Kimberly" userId="12a3a38d-05e8-4710-8726-2cfa944da940" providerId="ADAL" clId="{27A79545-2453-4C9C-A96C-FD52B1269133}" dt="2020-09-18T12:25:56.180" v="0" actId="207"/>
          <ac:spMkLst>
            <pc:docMk/>
            <pc:sldMk cId="1072813330" sldId="1579"/>
            <ac:spMk id="2" creationId="{00000000-0000-0000-0000-000000000000}"/>
          </ac:spMkLst>
        </pc:spChg>
      </pc:sldChg>
    </pc:docChg>
  </pc:docChgLst>
</pc:chgInfo>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Series1</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4B0D-41D0-86CB-085E8087A91F}"/>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4B0D-41D0-86CB-085E8087A91F}"/>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1-65F8-4460-A9F1-3A5D0578C4D9}"/>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4B0D-41D0-86CB-085E8087A91F}"/>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4B0D-41D0-86CB-085E8087A91F}"/>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4B0D-41D0-86CB-085E8087A91F}"/>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D-4B0D-41D0-86CB-085E8087A91F}"/>
              </c:ext>
            </c:extLst>
          </c:dPt>
          <c:dPt>
            <c:idx val="7"/>
            <c:bubble3D val="0"/>
            <c:spPr>
              <a:solidFill>
                <a:schemeClr val="accent2">
                  <a:lumMod val="60000"/>
                </a:schemeClr>
              </a:solidFill>
              <a:ln w="19050">
                <a:solidFill>
                  <a:schemeClr val="lt1"/>
                </a:solidFill>
              </a:ln>
              <a:effectLst/>
            </c:spPr>
            <c:extLst>
              <c:ext xmlns:c16="http://schemas.microsoft.com/office/drawing/2014/chart" uri="{C3380CC4-5D6E-409C-BE32-E72D297353CC}">
                <c16:uniqueId val="{0000000F-4B0D-41D0-86CB-085E8087A91F}"/>
              </c:ext>
            </c:extLst>
          </c:dPt>
          <c:dPt>
            <c:idx val="8"/>
            <c:bubble3D val="0"/>
            <c:spPr>
              <a:solidFill>
                <a:schemeClr val="accent3">
                  <a:lumMod val="60000"/>
                </a:schemeClr>
              </a:solidFill>
              <a:ln w="19050">
                <a:solidFill>
                  <a:schemeClr val="lt1"/>
                </a:solidFill>
              </a:ln>
              <a:effectLst/>
            </c:spPr>
            <c:extLst>
              <c:ext xmlns:c16="http://schemas.microsoft.com/office/drawing/2014/chart" uri="{C3380CC4-5D6E-409C-BE32-E72D297353CC}">
                <c16:uniqueId val="{00000011-4B0D-41D0-86CB-085E8087A91F}"/>
              </c:ext>
            </c:extLst>
          </c:dPt>
          <c:dPt>
            <c:idx val="9"/>
            <c:bubble3D val="0"/>
            <c:spPr>
              <a:solidFill>
                <a:schemeClr val="accent4">
                  <a:lumMod val="60000"/>
                </a:schemeClr>
              </a:solidFill>
              <a:ln w="19050">
                <a:solidFill>
                  <a:schemeClr val="lt1"/>
                </a:solidFill>
              </a:ln>
              <a:effectLst/>
            </c:spPr>
            <c:extLst>
              <c:ext xmlns:c16="http://schemas.microsoft.com/office/drawing/2014/chart" uri="{C3380CC4-5D6E-409C-BE32-E72D297353CC}">
                <c16:uniqueId val="{00000013-4B0D-41D0-86CB-085E8087A91F}"/>
              </c:ext>
            </c:extLst>
          </c:dPt>
          <c:dPt>
            <c:idx val="10"/>
            <c:bubble3D val="0"/>
            <c:spPr>
              <a:solidFill>
                <a:schemeClr val="accent5">
                  <a:lumMod val="60000"/>
                </a:schemeClr>
              </a:solidFill>
              <a:ln w="19050">
                <a:solidFill>
                  <a:schemeClr val="lt1"/>
                </a:solidFill>
              </a:ln>
              <a:effectLst/>
            </c:spPr>
            <c:extLst>
              <c:ext xmlns:c16="http://schemas.microsoft.com/office/drawing/2014/chart" uri="{C3380CC4-5D6E-409C-BE32-E72D297353CC}">
                <c16:uniqueId val="{00000015-4B0D-41D0-86CB-085E8087A91F}"/>
              </c:ext>
            </c:extLst>
          </c:dPt>
          <c:dPt>
            <c:idx val="11"/>
            <c:bubble3D val="0"/>
            <c:spPr>
              <a:solidFill>
                <a:schemeClr val="accent6">
                  <a:lumMod val="60000"/>
                </a:schemeClr>
              </a:solidFill>
              <a:ln w="19050">
                <a:solidFill>
                  <a:schemeClr val="lt1"/>
                </a:solidFill>
              </a:ln>
              <a:effectLst/>
            </c:spPr>
            <c:extLst>
              <c:ext xmlns:c16="http://schemas.microsoft.com/office/drawing/2014/chart" uri="{C3380CC4-5D6E-409C-BE32-E72D297353CC}">
                <c16:uniqueId val="{00000017-4B0D-41D0-86CB-085E8087A91F}"/>
              </c:ext>
            </c:extLst>
          </c:dPt>
          <c:dPt>
            <c:idx val="12"/>
            <c:bubble3D val="0"/>
            <c:spPr>
              <a:solidFill>
                <a:schemeClr val="accent1">
                  <a:lumMod val="80000"/>
                  <a:lumOff val="20000"/>
                </a:schemeClr>
              </a:solidFill>
              <a:ln w="19050">
                <a:solidFill>
                  <a:schemeClr val="lt1"/>
                </a:solidFill>
              </a:ln>
              <a:effectLst/>
            </c:spPr>
            <c:extLst>
              <c:ext xmlns:c16="http://schemas.microsoft.com/office/drawing/2014/chart" uri="{C3380CC4-5D6E-409C-BE32-E72D297353CC}">
                <c16:uniqueId val="{00000019-4B0D-41D0-86CB-085E8087A91F}"/>
              </c:ext>
            </c:extLst>
          </c:dPt>
          <c:dPt>
            <c:idx val="13"/>
            <c:bubble3D val="0"/>
            <c:spPr>
              <a:solidFill>
                <a:schemeClr val="accent2">
                  <a:lumMod val="80000"/>
                  <a:lumOff val="20000"/>
                </a:schemeClr>
              </a:solidFill>
              <a:ln w="19050">
                <a:solidFill>
                  <a:schemeClr val="lt1"/>
                </a:solidFill>
              </a:ln>
              <a:effectLst/>
            </c:spPr>
            <c:extLst>
              <c:ext xmlns:c16="http://schemas.microsoft.com/office/drawing/2014/chart" uri="{C3380CC4-5D6E-409C-BE32-E72D297353CC}">
                <c16:uniqueId val="{0000001B-4B0D-41D0-86CB-085E8087A91F}"/>
              </c:ext>
            </c:extLst>
          </c:dPt>
          <c:dPt>
            <c:idx val="14"/>
            <c:bubble3D val="0"/>
            <c:spPr>
              <a:solidFill>
                <a:schemeClr val="accent3">
                  <a:lumMod val="80000"/>
                  <a:lumOff val="20000"/>
                </a:schemeClr>
              </a:solidFill>
              <a:ln w="19050">
                <a:solidFill>
                  <a:schemeClr val="lt1"/>
                </a:solidFill>
              </a:ln>
              <a:effectLst/>
            </c:spPr>
            <c:extLst>
              <c:ext xmlns:c16="http://schemas.microsoft.com/office/drawing/2014/chart" uri="{C3380CC4-5D6E-409C-BE32-E72D297353CC}">
                <c16:uniqueId val="{0000001D-4B0D-41D0-86CB-085E8087A91F}"/>
              </c:ext>
            </c:extLst>
          </c:dPt>
          <c:dPt>
            <c:idx val="15"/>
            <c:bubble3D val="0"/>
            <c:spPr>
              <a:solidFill>
                <a:schemeClr val="accent4">
                  <a:lumMod val="80000"/>
                  <a:lumOff val="20000"/>
                </a:schemeClr>
              </a:solidFill>
              <a:ln w="19050">
                <a:solidFill>
                  <a:schemeClr val="lt1"/>
                </a:solidFill>
              </a:ln>
              <a:effectLst/>
            </c:spPr>
            <c:extLst>
              <c:ext xmlns:c16="http://schemas.microsoft.com/office/drawing/2014/chart" uri="{C3380CC4-5D6E-409C-BE32-E72D297353CC}">
                <c16:uniqueId val="{0000001F-4B0D-41D0-86CB-085E8087A91F}"/>
              </c:ext>
            </c:extLst>
          </c:dPt>
          <c:dLbls>
            <c:dLbl>
              <c:idx val="0"/>
              <c:layout>
                <c:manualLayout>
                  <c:x val="-1.5245596963557179E-3"/>
                  <c:y val="-1.1880259704348087E-2"/>
                </c:manualLayout>
              </c:layout>
              <c:tx>
                <c:rich>
                  <a:bodyPr rot="0" spcFirstLastPara="1" vertOverflow="ellipsis" vert="horz" wrap="square" lIns="38100" tIns="19050" rIns="38100" bIns="19050" anchor="ctr" anchorCtr="1">
                    <a:noAutofit/>
                  </a:bodyPr>
                  <a:lstStyle/>
                  <a:p>
                    <a:pPr>
                      <a:defRPr sz="1800" b="0" i="0" u="none" strike="noStrike" baseline="0">
                        <a:solidFill>
                          <a:schemeClr val="lt1"/>
                        </a:solidFill>
                        <a:latin typeface="+mn-lt"/>
                        <a:ea typeface="+mn-ea"/>
                        <a:cs typeface="+mn-cs"/>
                      </a:defRPr>
                    </a:pPr>
                    <a:fld id="{AEED39AB-CCB5-4AB6-B57B-FA39F861C72D}" type="CATEGORYNAME">
                      <a:rPr lang="en-US" sz="1600" b="1"/>
                      <a:pPr>
                        <a:defRPr sz="1800" b="0" i="0" u="none" strike="noStrike" baseline="0">
                          <a:solidFill>
                            <a:schemeClr val="lt1"/>
                          </a:solidFill>
                          <a:latin typeface="+mn-lt"/>
                          <a:ea typeface="+mn-ea"/>
                          <a:cs typeface="+mn-cs"/>
                        </a:defRPr>
                      </a:pPr>
                      <a:t>[CATEGORY NAME]</a:t>
                    </a:fld>
                    <a:endParaRPr lang="en-US"/>
                  </a:p>
                </c:rich>
              </c:tx>
              <c:spPr>
                <a:noFill/>
                <a:ln>
                  <a:noFill/>
                </a:ln>
                <a:effectLst/>
              </c:spPr>
              <c:showLegendKey val="0"/>
              <c:showVal val="0"/>
              <c:showCatName val="1"/>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16211399528995085"/>
                      <c:h val="0.19709350849513405"/>
                    </c:manualLayout>
                  </c15:layout>
                  <c15:dlblFieldTable/>
                  <c15:showDataLabelsRange val="0"/>
                </c:ext>
                <c:ext xmlns:c16="http://schemas.microsoft.com/office/drawing/2014/chart" uri="{C3380CC4-5D6E-409C-BE32-E72D297353CC}">
                  <c16:uniqueId val="{00000001-4B0D-41D0-86CB-085E8087A91F}"/>
                </c:ext>
              </c:extLst>
            </c:dLbl>
            <c:dLbl>
              <c:idx val="1"/>
              <c:tx>
                <c:rich>
                  <a:bodyPr/>
                  <a:lstStyle/>
                  <a:p>
                    <a:fld id="{81392747-80FE-4139-91DF-BFE5EF0ABC99}" type="CATEGORYNAME">
                      <a:rPr lang="en-US" b="1"/>
                      <a:pPr/>
                      <a:t>[CATEGORY NAME]</a:t>
                    </a:fld>
                    <a:endParaRPr lang="en-US"/>
                  </a:p>
                </c:rich>
              </c:tx>
              <c:showLegendKey val="0"/>
              <c:showVal val="0"/>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4B0D-41D0-86CB-085E8087A91F}"/>
                </c:ext>
              </c:extLst>
            </c:dLbl>
            <c:dLbl>
              <c:idx val="2"/>
              <c:layout>
                <c:manualLayout>
                  <c:x val="1.0233757016876036E-4"/>
                  <c:y val="4.3272208929427264E-3"/>
                </c:manualLayout>
              </c:layout>
              <c:tx>
                <c:rich>
                  <a:bodyPr rot="0" spcFirstLastPara="1" vertOverflow="ellipsis" vert="horz" wrap="square" lIns="38100" tIns="19050" rIns="38100" bIns="19050" anchor="ctr" anchorCtr="1">
                    <a:noAutofit/>
                  </a:bodyPr>
                  <a:lstStyle/>
                  <a:p>
                    <a:pPr>
                      <a:defRPr sz="1800" b="0" i="0" u="none" strike="noStrike" baseline="0">
                        <a:solidFill>
                          <a:schemeClr val="lt1"/>
                        </a:solidFill>
                        <a:latin typeface="+mn-lt"/>
                        <a:ea typeface="+mn-ea"/>
                        <a:cs typeface="+mn-cs"/>
                      </a:defRPr>
                    </a:pPr>
                    <a:fld id="{B8E9AD2B-9A60-48FE-AC1C-45BEF991CAC4}" type="CATEGORYNAME">
                      <a:rPr lang="en-US" sz="1600" b="1" dirty="0"/>
                      <a:pPr>
                        <a:defRPr sz="1800" b="0" i="0" u="none" strike="noStrike" baseline="0">
                          <a:solidFill>
                            <a:schemeClr val="lt1"/>
                          </a:solidFill>
                          <a:latin typeface="+mn-lt"/>
                          <a:ea typeface="+mn-ea"/>
                          <a:cs typeface="+mn-cs"/>
                        </a:defRPr>
                      </a:pPr>
                      <a:t>[CATEGORY NAME]</a:t>
                    </a:fld>
                    <a:endParaRPr lang="en-US"/>
                  </a:p>
                </c:rich>
              </c:tx>
              <c:spPr>
                <a:noFill/>
                <a:ln>
                  <a:noFill/>
                </a:ln>
                <a:effectLst/>
              </c:spPr>
              <c:showLegendKey val="0"/>
              <c:showVal val="0"/>
              <c:showCatName val="1"/>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12130165226257859"/>
                      <c:h val="0.12349539317204992"/>
                    </c:manualLayout>
                  </c15:layout>
                  <c15:dlblFieldTable/>
                  <c15:showDataLabelsRange val="0"/>
                </c:ext>
                <c:ext xmlns:c16="http://schemas.microsoft.com/office/drawing/2014/chart" uri="{C3380CC4-5D6E-409C-BE32-E72D297353CC}">
                  <c16:uniqueId val="{00000001-65F8-4460-A9F1-3A5D0578C4D9}"/>
                </c:ext>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baseline="0">
                    <a:solidFill>
                      <a:schemeClr val="lt1"/>
                    </a:solidFill>
                    <a:latin typeface="+mn-lt"/>
                    <a:ea typeface="+mn-ea"/>
                    <a:cs typeface="+mn-cs"/>
                  </a:defRPr>
                </a:pPr>
                <a:endParaRPr lang="en-US"/>
              </a:p>
            </c:txPr>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ext>
            </c:extLst>
          </c:dLbls>
          <c:cat>
            <c:strRef>
              <c:f>Sheet1!$A$2:$A$17</c:f>
              <c:strCache>
                <c:ptCount val="3"/>
                <c:pt idx="0">
                  <c:v>Reduce Contamination</c:v>
                </c:pt>
                <c:pt idx="1">
                  <c:v>Increase Processing Efficiency </c:v>
                </c:pt>
                <c:pt idx="2">
                  <c:v>Improve Markets</c:v>
                </c:pt>
              </c:strCache>
            </c:strRef>
          </c:cat>
          <c:val>
            <c:numRef>
              <c:f>Sheet1!$B$2:$B$17</c:f>
              <c:numCache>
                <c:formatCode>General</c:formatCode>
                <c:ptCount val="16"/>
                <c:pt idx="0">
                  <c:v>60</c:v>
                </c:pt>
                <c:pt idx="1">
                  <c:v>60</c:v>
                </c:pt>
                <c:pt idx="2">
                  <c:v>60</c:v>
                </c:pt>
              </c:numCache>
            </c:numRef>
          </c:val>
          <c:extLst>
            <c:ext xmlns:c16="http://schemas.microsoft.com/office/drawing/2014/chart" uri="{C3380CC4-5D6E-409C-BE32-E72D297353CC}">
              <c16:uniqueId val="{00000000-65F8-4460-A9F1-3A5D0578C4D9}"/>
            </c:ext>
          </c:extLst>
        </c:ser>
        <c:dLbls>
          <c:showLegendKey val="0"/>
          <c:showVal val="0"/>
          <c:showCatName val="0"/>
          <c:showSerName val="0"/>
          <c:showPercent val="0"/>
          <c:showBubbleSize val="0"/>
          <c:showLeaderLines val="0"/>
        </c:dLbls>
        <c:firstSliceAng val="0"/>
        <c:holeSize val="4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diagrams/_rels/data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image" Target="../media/image2.png"/><Relationship Id="rId4" Type="http://schemas.openxmlformats.org/officeDocument/2006/relationships/image" Target="../media/image5.png"/></Relationships>
</file>

<file path=ppt/diagrams/_rels/drawing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image" Target="../media/image2.png"/><Relationship Id="rId4" Type="http://schemas.openxmlformats.org/officeDocument/2006/relationships/image" Target="../media/image5.png"/></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icon_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dgm:fillClrLst>
    <dgm:linClrLst meth="repeat">
      <a:schemeClr val="lt1">
        <a:alpha val="0"/>
      </a:schemeClr>
    </dgm:linClrLst>
    <dgm:effectClrLst/>
    <dgm:txLinClrLst/>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42D9C32-EEB8-4325-901E-C047F8F4BA77}" type="doc">
      <dgm:prSet loTypeId="urn:microsoft.com/office/officeart/2005/8/layout/hierarchy3" loCatId="list" qsTypeId="urn:microsoft.com/office/officeart/2005/8/quickstyle/simple2" qsCatId="simple" csTypeId="urn:microsoft.com/office/officeart/2005/8/colors/colorful4" csCatId="colorful" phldr="1"/>
      <dgm:spPr/>
      <dgm:t>
        <a:bodyPr/>
        <a:lstStyle/>
        <a:p>
          <a:endParaRPr lang="en-US"/>
        </a:p>
      </dgm:t>
    </dgm:pt>
    <dgm:pt modelId="{AED899D3-1233-4EC7-8371-6C4408B3477F}" type="pres">
      <dgm:prSet presAssocID="{C42D9C32-EEB8-4325-901E-C047F8F4BA77}" presName="diagram" presStyleCnt="0">
        <dgm:presLayoutVars>
          <dgm:chPref val="1"/>
          <dgm:dir/>
          <dgm:animOne val="branch"/>
          <dgm:animLvl val="lvl"/>
          <dgm:resizeHandles/>
        </dgm:presLayoutVars>
      </dgm:prSet>
      <dgm:spPr/>
    </dgm:pt>
  </dgm:ptLst>
  <dgm:cxnLst>
    <dgm:cxn modelId="{077D131B-E9DD-4D8B-BF03-B96A909EBA75}" type="presOf" srcId="{C42D9C32-EEB8-4325-901E-C047F8F4BA77}" destId="{AED899D3-1233-4EC7-8371-6C4408B3477F}" srcOrd="0" destOrd="0" presId="urn:microsoft.com/office/officeart/2005/8/layout/hierarchy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C5CDD0C-AC05-4A42-A363-0DC18C73F19F}" type="doc">
      <dgm:prSet loTypeId="urn:microsoft.com/office/officeart/2018/2/layout/IconCircleList" loCatId="icon" qsTypeId="urn:microsoft.com/office/officeart/2005/8/quickstyle/simple1" qsCatId="simple" csTypeId="urn:microsoft.com/office/officeart/2018/5/colors/Iconchunking_neutralicon_accent1_2" csCatId="accent1" phldr="1"/>
      <dgm:spPr/>
      <dgm:t>
        <a:bodyPr/>
        <a:lstStyle/>
        <a:p>
          <a:endParaRPr lang="en-US"/>
        </a:p>
      </dgm:t>
    </dgm:pt>
    <dgm:pt modelId="{F30A22A2-F1C8-4EEA-AAF5-B8C72F57A398}">
      <dgm:prSet custT="1"/>
      <dgm:spPr/>
      <dgm:t>
        <a:bodyPr/>
        <a:lstStyle/>
        <a:p>
          <a:r>
            <a:rPr lang="en-US" sz="2400"/>
            <a:t>Promoting Education and Outreach</a:t>
          </a:r>
        </a:p>
      </dgm:t>
    </dgm:pt>
    <dgm:pt modelId="{0C69C698-52FF-4F1F-84CC-9283D41802D8}" type="parTrans" cxnId="{D2C76C2B-522F-462C-8E75-8A687B6FB0B7}">
      <dgm:prSet/>
      <dgm:spPr/>
      <dgm:t>
        <a:bodyPr/>
        <a:lstStyle/>
        <a:p>
          <a:endParaRPr lang="en-US"/>
        </a:p>
      </dgm:t>
    </dgm:pt>
    <dgm:pt modelId="{5CF0E4EA-43C6-40C1-B2BC-247BDC99738C}" type="sibTrans" cxnId="{D2C76C2B-522F-462C-8E75-8A687B6FB0B7}">
      <dgm:prSet/>
      <dgm:spPr/>
      <dgm:t>
        <a:bodyPr/>
        <a:lstStyle/>
        <a:p>
          <a:pPr>
            <a:lnSpc>
              <a:spcPct val="100000"/>
            </a:lnSpc>
          </a:pPr>
          <a:endParaRPr lang="en-US"/>
        </a:p>
      </dgm:t>
    </dgm:pt>
    <dgm:pt modelId="{4B28FB97-9FFF-4755-A274-2CD5DB8C480C}">
      <dgm:prSet custT="1"/>
      <dgm:spPr/>
      <dgm:t>
        <a:bodyPr/>
        <a:lstStyle/>
        <a:p>
          <a:r>
            <a:rPr lang="en-US" sz="2400"/>
            <a:t>Enhancing Materials Management Infrastructure</a:t>
          </a:r>
        </a:p>
      </dgm:t>
    </dgm:pt>
    <dgm:pt modelId="{A0828F1D-0917-4A69-BFB9-5F2DC1C512A4}" type="parTrans" cxnId="{B1DB633C-A845-4A23-9534-C59F8753D7BA}">
      <dgm:prSet/>
      <dgm:spPr/>
      <dgm:t>
        <a:bodyPr/>
        <a:lstStyle/>
        <a:p>
          <a:endParaRPr lang="en-US"/>
        </a:p>
      </dgm:t>
    </dgm:pt>
    <dgm:pt modelId="{AF0FD435-7759-477F-BD8C-87EB7D1A7CBD}" type="sibTrans" cxnId="{B1DB633C-A845-4A23-9534-C59F8753D7BA}">
      <dgm:prSet/>
      <dgm:spPr/>
      <dgm:t>
        <a:bodyPr/>
        <a:lstStyle/>
        <a:p>
          <a:pPr>
            <a:lnSpc>
              <a:spcPct val="100000"/>
            </a:lnSpc>
          </a:pPr>
          <a:endParaRPr lang="en-US"/>
        </a:p>
      </dgm:t>
    </dgm:pt>
    <dgm:pt modelId="{CF5B9D68-B04D-457B-AAA5-A50D0C01AB55}">
      <dgm:prSet custT="1"/>
      <dgm:spPr/>
      <dgm:t>
        <a:bodyPr/>
        <a:lstStyle/>
        <a:p>
          <a:r>
            <a:rPr lang="en-US" sz="2400"/>
            <a:t>Strengthening Secondary Materials Markets</a:t>
          </a:r>
        </a:p>
      </dgm:t>
    </dgm:pt>
    <dgm:pt modelId="{07F27176-BC32-4C9E-BEC8-59E1E57436CD}" type="parTrans" cxnId="{1C5AD7F3-7B1B-4E90-B0AC-D89C1CCDA48C}">
      <dgm:prSet/>
      <dgm:spPr/>
      <dgm:t>
        <a:bodyPr/>
        <a:lstStyle/>
        <a:p>
          <a:endParaRPr lang="en-US"/>
        </a:p>
      </dgm:t>
    </dgm:pt>
    <dgm:pt modelId="{1C737CE3-1106-4490-B3AA-FD2EE2CE0632}" type="sibTrans" cxnId="{1C5AD7F3-7B1B-4E90-B0AC-D89C1CCDA48C}">
      <dgm:prSet/>
      <dgm:spPr/>
      <dgm:t>
        <a:bodyPr/>
        <a:lstStyle/>
        <a:p>
          <a:pPr>
            <a:lnSpc>
              <a:spcPct val="100000"/>
            </a:lnSpc>
          </a:pPr>
          <a:endParaRPr lang="en-US"/>
        </a:p>
      </dgm:t>
    </dgm:pt>
    <dgm:pt modelId="{60731337-F9FD-4D10-99D0-ADA13F72C28C}">
      <dgm:prSet custT="1"/>
      <dgm:spPr/>
      <dgm:t>
        <a:bodyPr/>
        <a:lstStyle/>
        <a:p>
          <a:r>
            <a:rPr lang="en-US" sz="2400"/>
            <a:t>Enhancing Measurement</a:t>
          </a:r>
        </a:p>
      </dgm:t>
    </dgm:pt>
    <dgm:pt modelId="{1DB0126D-15E9-47B0-9AAC-6D15F77514C6}" type="parTrans" cxnId="{5DAA09AF-09C1-401A-8C73-6C270FF1A1F3}">
      <dgm:prSet/>
      <dgm:spPr/>
      <dgm:t>
        <a:bodyPr/>
        <a:lstStyle/>
        <a:p>
          <a:endParaRPr lang="en-US"/>
        </a:p>
      </dgm:t>
    </dgm:pt>
    <dgm:pt modelId="{11994088-4F76-43BE-889A-990F204D9481}" type="sibTrans" cxnId="{5DAA09AF-09C1-401A-8C73-6C270FF1A1F3}">
      <dgm:prSet/>
      <dgm:spPr/>
      <dgm:t>
        <a:bodyPr/>
        <a:lstStyle/>
        <a:p>
          <a:endParaRPr lang="en-US"/>
        </a:p>
      </dgm:t>
    </dgm:pt>
    <dgm:pt modelId="{8DC2C952-CF9A-421A-9E2C-886D8FD3A334}" type="pres">
      <dgm:prSet presAssocID="{EC5CDD0C-AC05-4A42-A363-0DC18C73F19F}" presName="root" presStyleCnt="0">
        <dgm:presLayoutVars>
          <dgm:dir/>
          <dgm:resizeHandles val="exact"/>
        </dgm:presLayoutVars>
      </dgm:prSet>
      <dgm:spPr/>
    </dgm:pt>
    <dgm:pt modelId="{E0C44A66-8252-4CCC-BF3F-1B73A3C5D350}" type="pres">
      <dgm:prSet presAssocID="{EC5CDD0C-AC05-4A42-A363-0DC18C73F19F}" presName="container" presStyleCnt="0">
        <dgm:presLayoutVars>
          <dgm:dir/>
          <dgm:resizeHandles val="exact"/>
        </dgm:presLayoutVars>
      </dgm:prSet>
      <dgm:spPr/>
    </dgm:pt>
    <dgm:pt modelId="{F28EDC0E-5AFA-41EC-A140-4CF6929A7EF9}" type="pres">
      <dgm:prSet presAssocID="{F30A22A2-F1C8-4EEA-AAF5-B8C72F57A398}" presName="compNode" presStyleCnt="0"/>
      <dgm:spPr/>
    </dgm:pt>
    <dgm:pt modelId="{3BAFC834-4BCA-4DDB-B9B6-E9A0495475B7}" type="pres">
      <dgm:prSet presAssocID="{F30A22A2-F1C8-4EEA-AAF5-B8C72F57A398}" presName="iconBgRect" presStyleLbl="bgShp" presStyleIdx="0" presStyleCnt="4"/>
      <dgm:spPr/>
    </dgm:pt>
    <dgm:pt modelId="{C7A00EA9-9AA1-4CBF-B735-EAA9EB2B9E53}" type="pres">
      <dgm:prSet presAssocID="{F30A22A2-F1C8-4EEA-AAF5-B8C72F57A398}" presName="iconRect" presStyleLbl="node1" presStyleIdx="0" presStyleCnt="4" custScaleX="285680" custScaleY="215791" custLinFactNeighborX="-22028" custLinFactNeighborY="-6839"/>
      <dgm:spPr>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a:ln>
          <a:noFill/>
        </a:ln>
      </dgm:spPr>
    </dgm:pt>
    <dgm:pt modelId="{22AC32CB-E150-4BB5-B3A3-EE7B9F782EBD}" type="pres">
      <dgm:prSet presAssocID="{F30A22A2-F1C8-4EEA-AAF5-B8C72F57A398}" presName="spaceRect" presStyleCnt="0"/>
      <dgm:spPr/>
    </dgm:pt>
    <dgm:pt modelId="{9034C07E-D0FE-404F-95DF-718664E2F6C8}" type="pres">
      <dgm:prSet presAssocID="{F30A22A2-F1C8-4EEA-AAF5-B8C72F57A398}" presName="textRect" presStyleLbl="revTx" presStyleIdx="0" presStyleCnt="4" custScaleX="94299" custScaleY="115073" custLinFactNeighborX="-821" custLinFactNeighborY="-3966">
        <dgm:presLayoutVars>
          <dgm:chMax val="1"/>
          <dgm:chPref val="1"/>
        </dgm:presLayoutVars>
      </dgm:prSet>
      <dgm:spPr/>
    </dgm:pt>
    <dgm:pt modelId="{C1C4BBE0-A890-43B3-BF1C-0259EBEA958C}" type="pres">
      <dgm:prSet presAssocID="{5CF0E4EA-43C6-40C1-B2BC-247BDC99738C}" presName="sibTrans" presStyleLbl="sibTrans2D1" presStyleIdx="0" presStyleCnt="0"/>
      <dgm:spPr/>
    </dgm:pt>
    <dgm:pt modelId="{CADA01A4-4A72-4391-B1DF-3468D724757F}" type="pres">
      <dgm:prSet presAssocID="{4B28FB97-9FFF-4755-A274-2CD5DB8C480C}" presName="compNode" presStyleCnt="0"/>
      <dgm:spPr/>
    </dgm:pt>
    <dgm:pt modelId="{8AEEB628-C551-4ACB-AE92-BA9FEE3F2396}" type="pres">
      <dgm:prSet presAssocID="{4B28FB97-9FFF-4755-A274-2CD5DB8C480C}" presName="iconBgRect" presStyleLbl="bgShp" presStyleIdx="1" presStyleCnt="4"/>
      <dgm:spPr/>
    </dgm:pt>
    <dgm:pt modelId="{A75DE2E0-381C-42CC-ADF2-6C9168772E34}" type="pres">
      <dgm:prSet presAssocID="{4B28FB97-9FFF-4755-A274-2CD5DB8C480C}" presName="iconRect" presStyleLbl="node1" presStyleIdx="1" presStyleCnt="4" custScaleX="247667" custScaleY="218374"/>
      <dgm:spPr>
        <a:blipFill>
          <a:blip xmlns:r="http://schemas.openxmlformats.org/officeDocument/2006/relationships" r:embed="rId2">
            <a:extLst>
              <a:ext uri="{28A0092B-C50C-407E-A947-70E740481C1C}">
                <a14:useLocalDpi xmlns:a14="http://schemas.microsoft.com/office/drawing/2010/main" val="0"/>
              </a:ext>
            </a:extLst>
          </a:blip>
          <a:srcRect/>
          <a:stretch>
            <a:fillRect/>
          </a:stretch>
        </a:blipFill>
        <a:ln>
          <a:noFill/>
        </a:ln>
      </dgm:spPr>
    </dgm:pt>
    <dgm:pt modelId="{6FF181B0-FFF2-4667-9638-C35CD4E09228}" type="pres">
      <dgm:prSet presAssocID="{4B28FB97-9FFF-4755-A274-2CD5DB8C480C}" presName="spaceRect" presStyleCnt="0"/>
      <dgm:spPr/>
    </dgm:pt>
    <dgm:pt modelId="{CBD6BAF5-12C5-4E2E-9FAB-D075DC337B87}" type="pres">
      <dgm:prSet presAssocID="{4B28FB97-9FFF-4755-A274-2CD5DB8C480C}" presName="textRect" presStyleLbl="revTx" presStyleIdx="1" presStyleCnt="4" custLinFactNeighborX="9655" custLinFactNeighborY="-9916">
        <dgm:presLayoutVars>
          <dgm:chMax val="1"/>
          <dgm:chPref val="1"/>
        </dgm:presLayoutVars>
      </dgm:prSet>
      <dgm:spPr/>
    </dgm:pt>
    <dgm:pt modelId="{CEAAD1BF-251B-4953-885D-BC6C3B443A43}" type="pres">
      <dgm:prSet presAssocID="{AF0FD435-7759-477F-BD8C-87EB7D1A7CBD}" presName="sibTrans" presStyleLbl="sibTrans2D1" presStyleIdx="0" presStyleCnt="0"/>
      <dgm:spPr/>
    </dgm:pt>
    <dgm:pt modelId="{06B62C4B-0FB2-49C0-8D9C-BEC48C66804B}" type="pres">
      <dgm:prSet presAssocID="{CF5B9D68-B04D-457B-AAA5-A50D0C01AB55}" presName="compNode" presStyleCnt="0"/>
      <dgm:spPr/>
    </dgm:pt>
    <dgm:pt modelId="{3D51650E-D599-4DD2-B8DF-838601E5B3D9}" type="pres">
      <dgm:prSet presAssocID="{CF5B9D68-B04D-457B-AAA5-A50D0C01AB55}" presName="iconBgRect" presStyleLbl="bgShp" presStyleIdx="2" presStyleCnt="4"/>
      <dgm:spPr/>
    </dgm:pt>
    <dgm:pt modelId="{B2B0BF4B-6EB6-4B54-9E22-7482AA973264}" type="pres">
      <dgm:prSet presAssocID="{CF5B9D68-B04D-457B-AAA5-A50D0C01AB55}" presName="iconRect" presStyleLbl="node1" presStyleIdx="2" presStyleCnt="4" custScaleX="213341" custScaleY="215625"/>
      <dgm:spPr>
        <a:blipFill>
          <a:blip xmlns:r="http://schemas.openxmlformats.org/officeDocument/2006/relationships" r:embed="rId3">
            <a:extLst>
              <a:ext uri="{28A0092B-C50C-407E-A947-70E740481C1C}">
                <a14:useLocalDpi xmlns:a14="http://schemas.microsoft.com/office/drawing/2010/main" val="0"/>
              </a:ext>
            </a:extLst>
          </a:blip>
          <a:srcRect/>
          <a:stretch>
            <a:fillRect/>
          </a:stretch>
        </a:blipFill>
        <a:ln>
          <a:noFill/>
        </a:ln>
      </dgm:spPr>
    </dgm:pt>
    <dgm:pt modelId="{E3166C80-D336-4C47-AAC8-9F67EA5209D0}" type="pres">
      <dgm:prSet presAssocID="{CF5B9D68-B04D-457B-AAA5-A50D0C01AB55}" presName="spaceRect" presStyleCnt="0"/>
      <dgm:spPr/>
    </dgm:pt>
    <dgm:pt modelId="{980B216B-8915-44F8-9D3D-DC40ACA9532F}" type="pres">
      <dgm:prSet presAssocID="{CF5B9D68-B04D-457B-AAA5-A50D0C01AB55}" presName="textRect" presStyleLbl="revTx" presStyleIdx="2" presStyleCnt="4" custLinFactNeighborX="8079" custLinFactNeighborY="-5950">
        <dgm:presLayoutVars>
          <dgm:chMax val="1"/>
          <dgm:chPref val="1"/>
        </dgm:presLayoutVars>
      </dgm:prSet>
      <dgm:spPr/>
    </dgm:pt>
    <dgm:pt modelId="{5803980D-4F5C-49E2-9EA5-C57F44B01452}" type="pres">
      <dgm:prSet presAssocID="{1C737CE3-1106-4490-B3AA-FD2EE2CE0632}" presName="sibTrans" presStyleLbl="sibTrans2D1" presStyleIdx="0" presStyleCnt="0"/>
      <dgm:spPr/>
    </dgm:pt>
    <dgm:pt modelId="{BA1D4124-3078-488C-A18B-0FE9E48CEEAA}" type="pres">
      <dgm:prSet presAssocID="{60731337-F9FD-4D10-99D0-ADA13F72C28C}" presName="compNode" presStyleCnt="0"/>
      <dgm:spPr/>
    </dgm:pt>
    <dgm:pt modelId="{E1BC1C14-0874-4299-8EC8-C786DBB48032}" type="pres">
      <dgm:prSet presAssocID="{60731337-F9FD-4D10-99D0-ADA13F72C28C}" presName="iconBgRect" presStyleLbl="bgShp" presStyleIdx="3" presStyleCnt="4"/>
      <dgm:spPr/>
    </dgm:pt>
    <dgm:pt modelId="{EB8E542A-FA97-4083-83B1-A76D84C39BD5}" type="pres">
      <dgm:prSet presAssocID="{60731337-F9FD-4D10-99D0-ADA13F72C28C}" presName="iconRect" presStyleLbl="node1" presStyleIdx="3" presStyleCnt="4" custScaleX="244826" custScaleY="207659"/>
      <dgm:spPr>
        <a:blipFill>
          <a:blip xmlns:r="http://schemas.openxmlformats.org/officeDocument/2006/relationships" r:embed="rId4">
            <a:extLst>
              <a:ext uri="{28A0092B-C50C-407E-A947-70E740481C1C}">
                <a14:useLocalDpi xmlns:a14="http://schemas.microsoft.com/office/drawing/2010/main" val="0"/>
              </a:ext>
            </a:extLst>
          </a:blip>
          <a:srcRect/>
          <a:stretch>
            <a:fillRect/>
          </a:stretch>
        </a:blipFill>
        <a:ln>
          <a:noFill/>
        </a:ln>
      </dgm:spPr>
    </dgm:pt>
    <dgm:pt modelId="{2BAD7FBE-8831-4F30-A41E-2823E4E81836}" type="pres">
      <dgm:prSet presAssocID="{60731337-F9FD-4D10-99D0-ADA13F72C28C}" presName="spaceRect" presStyleCnt="0"/>
      <dgm:spPr/>
    </dgm:pt>
    <dgm:pt modelId="{3B213C47-11B8-4650-B869-C89F80FA4398}" type="pres">
      <dgm:prSet presAssocID="{60731337-F9FD-4D10-99D0-ADA13F72C28C}" presName="textRect" presStyleLbl="revTx" presStyleIdx="3" presStyleCnt="4" custLinFactNeighborX="9255">
        <dgm:presLayoutVars>
          <dgm:chMax val="1"/>
          <dgm:chPref val="1"/>
        </dgm:presLayoutVars>
      </dgm:prSet>
      <dgm:spPr/>
    </dgm:pt>
  </dgm:ptLst>
  <dgm:cxnLst>
    <dgm:cxn modelId="{B296BF19-F9C4-4DF2-A114-0328C61D87BE}" type="presOf" srcId="{EC5CDD0C-AC05-4A42-A363-0DC18C73F19F}" destId="{8DC2C952-CF9A-421A-9E2C-886D8FD3A334}" srcOrd="0" destOrd="0" presId="urn:microsoft.com/office/officeart/2018/2/layout/IconCircleList"/>
    <dgm:cxn modelId="{0E511C1C-8EE2-45AF-8DC3-13168A6808F8}" type="presOf" srcId="{CF5B9D68-B04D-457B-AAA5-A50D0C01AB55}" destId="{980B216B-8915-44F8-9D3D-DC40ACA9532F}" srcOrd="0" destOrd="0" presId="urn:microsoft.com/office/officeart/2018/2/layout/IconCircleList"/>
    <dgm:cxn modelId="{D2C76C2B-522F-462C-8E75-8A687B6FB0B7}" srcId="{EC5CDD0C-AC05-4A42-A363-0DC18C73F19F}" destId="{F30A22A2-F1C8-4EEA-AAF5-B8C72F57A398}" srcOrd="0" destOrd="0" parTransId="{0C69C698-52FF-4F1F-84CC-9283D41802D8}" sibTransId="{5CF0E4EA-43C6-40C1-B2BC-247BDC99738C}"/>
    <dgm:cxn modelId="{6C89EB32-4A4A-4C51-AE56-5CB01CA0BDF8}" type="presOf" srcId="{60731337-F9FD-4D10-99D0-ADA13F72C28C}" destId="{3B213C47-11B8-4650-B869-C89F80FA4398}" srcOrd="0" destOrd="0" presId="urn:microsoft.com/office/officeart/2018/2/layout/IconCircleList"/>
    <dgm:cxn modelId="{B1DB633C-A845-4A23-9534-C59F8753D7BA}" srcId="{EC5CDD0C-AC05-4A42-A363-0DC18C73F19F}" destId="{4B28FB97-9FFF-4755-A274-2CD5DB8C480C}" srcOrd="1" destOrd="0" parTransId="{A0828F1D-0917-4A69-BFB9-5F2DC1C512A4}" sibTransId="{AF0FD435-7759-477F-BD8C-87EB7D1A7CBD}"/>
    <dgm:cxn modelId="{9AE02244-E705-41C0-A46A-E65DBC648988}" type="presOf" srcId="{4B28FB97-9FFF-4755-A274-2CD5DB8C480C}" destId="{CBD6BAF5-12C5-4E2E-9FAB-D075DC337B87}" srcOrd="0" destOrd="0" presId="urn:microsoft.com/office/officeart/2018/2/layout/IconCircleList"/>
    <dgm:cxn modelId="{0563C298-7D45-4972-91B8-0C1EAC5B249F}" type="presOf" srcId="{AF0FD435-7759-477F-BD8C-87EB7D1A7CBD}" destId="{CEAAD1BF-251B-4953-885D-BC6C3B443A43}" srcOrd="0" destOrd="0" presId="urn:microsoft.com/office/officeart/2018/2/layout/IconCircleList"/>
    <dgm:cxn modelId="{926514A3-FE0E-4CD3-A902-24E43BF174A3}" type="presOf" srcId="{F30A22A2-F1C8-4EEA-AAF5-B8C72F57A398}" destId="{9034C07E-D0FE-404F-95DF-718664E2F6C8}" srcOrd="0" destOrd="0" presId="urn:microsoft.com/office/officeart/2018/2/layout/IconCircleList"/>
    <dgm:cxn modelId="{5DAA09AF-09C1-401A-8C73-6C270FF1A1F3}" srcId="{EC5CDD0C-AC05-4A42-A363-0DC18C73F19F}" destId="{60731337-F9FD-4D10-99D0-ADA13F72C28C}" srcOrd="3" destOrd="0" parTransId="{1DB0126D-15E9-47B0-9AAC-6D15F77514C6}" sibTransId="{11994088-4F76-43BE-889A-990F204D9481}"/>
    <dgm:cxn modelId="{EB9235C9-E0A8-4803-831E-457DA02A81F4}" type="presOf" srcId="{5CF0E4EA-43C6-40C1-B2BC-247BDC99738C}" destId="{C1C4BBE0-A890-43B3-BF1C-0259EBEA958C}" srcOrd="0" destOrd="0" presId="urn:microsoft.com/office/officeart/2018/2/layout/IconCircleList"/>
    <dgm:cxn modelId="{1C5AD7F3-7B1B-4E90-B0AC-D89C1CCDA48C}" srcId="{EC5CDD0C-AC05-4A42-A363-0DC18C73F19F}" destId="{CF5B9D68-B04D-457B-AAA5-A50D0C01AB55}" srcOrd="2" destOrd="0" parTransId="{07F27176-BC32-4C9E-BEC8-59E1E57436CD}" sibTransId="{1C737CE3-1106-4490-B3AA-FD2EE2CE0632}"/>
    <dgm:cxn modelId="{CA0BECF5-3707-4DC4-B352-4B891B157B46}" type="presOf" srcId="{1C737CE3-1106-4490-B3AA-FD2EE2CE0632}" destId="{5803980D-4F5C-49E2-9EA5-C57F44B01452}" srcOrd="0" destOrd="0" presId="urn:microsoft.com/office/officeart/2018/2/layout/IconCircleList"/>
    <dgm:cxn modelId="{2E58A203-3BBF-4722-A115-F014C3479350}" type="presParOf" srcId="{8DC2C952-CF9A-421A-9E2C-886D8FD3A334}" destId="{E0C44A66-8252-4CCC-BF3F-1B73A3C5D350}" srcOrd="0" destOrd="0" presId="urn:microsoft.com/office/officeart/2018/2/layout/IconCircleList"/>
    <dgm:cxn modelId="{10AC46E3-E785-4DF5-B46A-2A7E4DDEC246}" type="presParOf" srcId="{E0C44A66-8252-4CCC-BF3F-1B73A3C5D350}" destId="{F28EDC0E-5AFA-41EC-A140-4CF6929A7EF9}" srcOrd="0" destOrd="0" presId="urn:microsoft.com/office/officeart/2018/2/layout/IconCircleList"/>
    <dgm:cxn modelId="{35E0213B-29E2-49D8-AF70-6469AC810E18}" type="presParOf" srcId="{F28EDC0E-5AFA-41EC-A140-4CF6929A7EF9}" destId="{3BAFC834-4BCA-4DDB-B9B6-E9A0495475B7}" srcOrd="0" destOrd="0" presId="urn:microsoft.com/office/officeart/2018/2/layout/IconCircleList"/>
    <dgm:cxn modelId="{CD4450CD-FD8A-4160-955F-2DC076095823}" type="presParOf" srcId="{F28EDC0E-5AFA-41EC-A140-4CF6929A7EF9}" destId="{C7A00EA9-9AA1-4CBF-B735-EAA9EB2B9E53}" srcOrd="1" destOrd="0" presId="urn:microsoft.com/office/officeart/2018/2/layout/IconCircleList"/>
    <dgm:cxn modelId="{A304BFCD-1FA1-43FE-87EC-805C7B15D6A9}" type="presParOf" srcId="{F28EDC0E-5AFA-41EC-A140-4CF6929A7EF9}" destId="{22AC32CB-E150-4BB5-B3A3-EE7B9F782EBD}" srcOrd="2" destOrd="0" presId="urn:microsoft.com/office/officeart/2018/2/layout/IconCircleList"/>
    <dgm:cxn modelId="{FF82DAE9-2692-4131-B054-C812B8D5E4E3}" type="presParOf" srcId="{F28EDC0E-5AFA-41EC-A140-4CF6929A7EF9}" destId="{9034C07E-D0FE-404F-95DF-718664E2F6C8}" srcOrd="3" destOrd="0" presId="urn:microsoft.com/office/officeart/2018/2/layout/IconCircleList"/>
    <dgm:cxn modelId="{BDBB0991-43C8-4785-8201-8758A280DAFF}" type="presParOf" srcId="{E0C44A66-8252-4CCC-BF3F-1B73A3C5D350}" destId="{C1C4BBE0-A890-43B3-BF1C-0259EBEA958C}" srcOrd="1" destOrd="0" presId="urn:microsoft.com/office/officeart/2018/2/layout/IconCircleList"/>
    <dgm:cxn modelId="{3BF494FA-95B4-408E-946D-B1A04AC6FB72}" type="presParOf" srcId="{E0C44A66-8252-4CCC-BF3F-1B73A3C5D350}" destId="{CADA01A4-4A72-4391-B1DF-3468D724757F}" srcOrd="2" destOrd="0" presId="urn:microsoft.com/office/officeart/2018/2/layout/IconCircleList"/>
    <dgm:cxn modelId="{87D444B9-8510-4476-9D57-60A98B8EDE8B}" type="presParOf" srcId="{CADA01A4-4A72-4391-B1DF-3468D724757F}" destId="{8AEEB628-C551-4ACB-AE92-BA9FEE3F2396}" srcOrd="0" destOrd="0" presId="urn:microsoft.com/office/officeart/2018/2/layout/IconCircleList"/>
    <dgm:cxn modelId="{2454435D-259A-4C0C-87C4-A3D36420B6A3}" type="presParOf" srcId="{CADA01A4-4A72-4391-B1DF-3468D724757F}" destId="{A75DE2E0-381C-42CC-ADF2-6C9168772E34}" srcOrd="1" destOrd="0" presId="urn:microsoft.com/office/officeart/2018/2/layout/IconCircleList"/>
    <dgm:cxn modelId="{98A6BF0F-0882-4BFE-ADB7-8A68F07DA85C}" type="presParOf" srcId="{CADA01A4-4A72-4391-B1DF-3468D724757F}" destId="{6FF181B0-FFF2-4667-9638-C35CD4E09228}" srcOrd="2" destOrd="0" presId="urn:microsoft.com/office/officeart/2018/2/layout/IconCircleList"/>
    <dgm:cxn modelId="{25590AD1-6650-458A-BEED-A4399B79EF2C}" type="presParOf" srcId="{CADA01A4-4A72-4391-B1DF-3468D724757F}" destId="{CBD6BAF5-12C5-4E2E-9FAB-D075DC337B87}" srcOrd="3" destOrd="0" presId="urn:microsoft.com/office/officeart/2018/2/layout/IconCircleList"/>
    <dgm:cxn modelId="{407CECEC-6DD3-42C8-B3DE-45C4FF3BCEDC}" type="presParOf" srcId="{E0C44A66-8252-4CCC-BF3F-1B73A3C5D350}" destId="{CEAAD1BF-251B-4953-885D-BC6C3B443A43}" srcOrd="3" destOrd="0" presId="urn:microsoft.com/office/officeart/2018/2/layout/IconCircleList"/>
    <dgm:cxn modelId="{E81012E2-B004-4E92-AEAF-842E1BE58310}" type="presParOf" srcId="{E0C44A66-8252-4CCC-BF3F-1B73A3C5D350}" destId="{06B62C4B-0FB2-49C0-8D9C-BEC48C66804B}" srcOrd="4" destOrd="0" presId="urn:microsoft.com/office/officeart/2018/2/layout/IconCircleList"/>
    <dgm:cxn modelId="{9415A79D-DA68-4D8C-A318-3ECB62304C59}" type="presParOf" srcId="{06B62C4B-0FB2-49C0-8D9C-BEC48C66804B}" destId="{3D51650E-D599-4DD2-B8DF-838601E5B3D9}" srcOrd="0" destOrd="0" presId="urn:microsoft.com/office/officeart/2018/2/layout/IconCircleList"/>
    <dgm:cxn modelId="{4F63E8BA-58EB-4516-ACE9-10405D13EEB4}" type="presParOf" srcId="{06B62C4B-0FB2-49C0-8D9C-BEC48C66804B}" destId="{B2B0BF4B-6EB6-4B54-9E22-7482AA973264}" srcOrd="1" destOrd="0" presId="urn:microsoft.com/office/officeart/2018/2/layout/IconCircleList"/>
    <dgm:cxn modelId="{B6A9DE0E-7CC9-4F33-915B-169C4310C982}" type="presParOf" srcId="{06B62C4B-0FB2-49C0-8D9C-BEC48C66804B}" destId="{E3166C80-D336-4C47-AAC8-9F67EA5209D0}" srcOrd="2" destOrd="0" presId="urn:microsoft.com/office/officeart/2018/2/layout/IconCircleList"/>
    <dgm:cxn modelId="{9334EF0F-3859-406A-82B7-4BBB57B3A33D}" type="presParOf" srcId="{06B62C4B-0FB2-49C0-8D9C-BEC48C66804B}" destId="{980B216B-8915-44F8-9D3D-DC40ACA9532F}" srcOrd="3" destOrd="0" presId="urn:microsoft.com/office/officeart/2018/2/layout/IconCircleList"/>
    <dgm:cxn modelId="{29269A48-048C-476C-B843-5E7C44270C4E}" type="presParOf" srcId="{E0C44A66-8252-4CCC-BF3F-1B73A3C5D350}" destId="{5803980D-4F5C-49E2-9EA5-C57F44B01452}" srcOrd="5" destOrd="0" presId="urn:microsoft.com/office/officeart/2018/2/layout/IconCircleList"/>
    <dgm:cxn modelId="{9FA6C364-51DC-4784-B8A2-629AAD6CD801}" type="presParOf" srcId="{E0C44A66-8252-4CCC-BF3F-1B73A3C5D350}" destId="{BA1D4124-3078-488C-A18B-0FE9E48CEEAA}" srcOrd="6" destOrd="0" presId="urn:microsoft.com/office/officeart/2018/2/layout/IconCircleList"/>
    <dgm:cxn modelId="{6BB4B732-EAC1-4677-9749-6BC4CFC9CA3F}" type="presParOf" srcId="{BA1D4124-3078-488C-A18B-0FE9E48CEEAA}" destId="{E1BC1C14-0874-4299-8EC8-C786DBB48032}" srcOrd="0" destOrd="0" presId="urn:microsoft.com/office/officeart/2018/2/layout/IconCircleList"/>
    <dgm:cxn modelId="{2C1EFE37-F6CD-4A98-B658-8BFDC0201A67}" type="presParOf" srcId="{BA1D4124-3078-488C-A18B-0FE9E48CEEAA}" destId="{EB8E542A-FA97-4083-83B1-A76D84C39BD5}" srcOrd="1" destOrd="0" presId="urn:microsoft.com/office/officeart/2018/2/layout/IconCircleList"/>
    <dgm:cxn modelId="{A11549C9-F974-4001-A188-BAA0680BD137}" type="presParOf" srcId="{BA1D4124-3078-488C-A18B-0FE9E48CEEAA}" destId="{2BAD7FBE-8831-4F30-A41E-2823E4E81836}" srcOrd="2" destOrd="0" presId="urn:microsoft.com/office/officeart/2018/2/layout/IconCircleList"/>
    <dgm:cxn modelId="{4390713C-4AF1-46B2-91E9-EBF4C98B741C}" type="presParOf" srcId="{BA1D4124-3078-488C-A18B-0FE9E48CEEAA}" destId="{3B213C47-11B8-4650-B869-C89F80FA4398}" srcOrd="3" destOrd="0" presId="urn:microsoft.com/office/officeart/2018/2/layout/IconCircleList"/>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AFC834-4BCA-4DDB-B9B6-E9A0495475B7}">
      <dsp:nvSpPr>
        <dsp:cNvPr id="0" name=""/>
        <dsp:cNvSpPr/>
      </dsp:nvSpPr>
      <dsp:spPr>
        <a:xfrm>
          <a:off x="2213001" y="224664"/>
          <a:ext cx="1181170" cy="1181170"/>
        </a:xfrm>
        <a:prstGeom prst="ellipse">
          <a:avLst/>
        </a:prstGeom>
        <a:solidFill>
          <a:schemeClr val="accent1">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7A00EA9-9AA1-4CBF-B735-EAA9EB2B9E53}">
      <dsp:nvSpPr>
        <dsp:cNvPr id="0" name=""/>
        <dsp:cNvSpPr/>
      </dsp:nvSpPr>
      <dsp:spPr>
        <a:xfrm>
          <a:off x="1674110" y="29227"/>
          <a:ext cx="1957133" cy="1478338"/>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034C07E-D0FE-404F-95DF-718664E2F6C8}">
      <dsp:nvSpPr>
        <dsp:cNvPr id="0" name=""/>
        <dsp:cNvSpPr/>
      </dsp:nvSpPr>
      <dsp:spPr>
        <a:xfrm>
          <a:off x="3703784" y="88800"/>
          <a:ext cx="2625460" cy="13592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90000"/>
            </a:lnSpc>
            <a:spcBef>
              <a:spcPct val="0"/>
            </a:spcBef>
            <a:spcAft>
              <a:spcPct val="35000"/>
            </a:spcAft>
            <a:buNone/>
          </a:pPr>
          <a:r>
            <a:rPr lang="en-US" sz="2400" kern="1200"/>
            <a:t>Promoting Education and Outreach</a:t>
          </a:r>
        </a:p>
      </dsp:txBody>
      <dsp:txXfrm>
        <a:off x="3703784" y="88800"/>
        <a:ext cx="2625460" cy="1359208"/>
      </dsp:txXfrm>
    </dsp:sp>
    <dsp:sp modelId="{8AEEB628-C551-4ACB-AE92-BA9FEE3F2396}">
      <dsp:nvSpPr>
        <dsp:cNvPr id="0" name=""/>
        <dsp:cNvSpPr/>
      </dsp:nvSpPr>
      <dsp:spPr>
        <a:xfrm>
          <a:off x="7094999" y="224664"/>
          <a:ext cx="1181170" cy="1181170"/>
        </a:xfrm>
        <a:prstGeom prst="ellipse">
          <a:avLst/>
        </a:prstGeom>
        <a:solidFill>
          <a:schemeClr val="accent1">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75DE2E0-381C-42CC-ADF2-6C9168772E34}">
      <dsp:nvSpPr>
        <dsp:cNvPr id="0" name=""/>
        <dsp:cNvSpPr/>
      </dsp:nvSpPr>
      <dsp:spPr>
        <a:xfrm>
          <a:off x="6837227" y="67232"/>
          <a:ext cx="1696714" cy="1496034"/>
        </a:xfrm>
        <a:prstGeom prst="rect">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BD6BAF5-12C5-4E2E-9FAB-D075DC337B87}">
      <dsp:nvSpPr>
        <dsp:cNvPr id="0" name=""/>
        <dsp:cNvSpPr/>
      </dsp:nvSpPr>
      <dsp:spPr>
        <a:xfrm>
          <a:off x="8798091" y="107539"/>
          <a:ext cx="2784187" cy="11811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90000"/>
            </a:lnSpc>
            <a:spcBef>
              <a:spcPct val="0"/>
            </a:spcBef>
            <a:spcAft>
              <a:spcPct val="35000"/>
            </a:spcAft>
            <a:buNone/>
          </a:pPr>
          <a:r>
            <a:rPr lang="en-US" sz="2400" kern="1200"/>
            <a:t>Enhancing Materials Management Infrastructure</a:t>
          </a:r>
        </a:p>
      </dsp:txBody>
      <dsp:txXfrm>
        <a:off x="8798091" y="107539"/>
        <a:ext cx="2784187" cy="1181170"/>
      </dsp:txXfrm>
    </dsp:sp>
    <dsp:sp modelId="{3D51650E-D599-4DD2-B8DF-838601E5B3D9}">
      <dsp:nvSpPr>
        <dsp:cNvPr id="0" name=""/>
        <dsp:cNvSpPr/>
      </dsp:nvSpPr>
      <dsp:spPr>
        <a:xfrm>
          <a:off x="1965211" y="2347798"/>
          <a:ext cx="1181170" cy="1181170"/>
        </a:xfrm>
        <a:prstGeom prst="ellipse">
          <a:avLst/>
        </a:prstGeom>
        <a:solidFill>
          <a:schemeClr val="accent1">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2B0BF4B-6EB6-4B54-9E22-7482AA973264}">
      <dsp:nvSpPr>
        <dsp:cNvPr id="0" name=""/>
        <dsp:cNvSpPr/>
      </dsp:nvSpPr>
      <dsp:spPr>
        <a:xfrm>
          <a:off x="1825019" y="2199783"/>
          <a:ext cx="1461554" cy="1477201"/>
        </a:xfrm>
        <a:prstGeom prst="rect">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80B216B-8915-44F8-9D3D-DC40ACA9532F}">
      <dsp:nvSpPr>
        <dsp:cNvPr id="0" name=""/>
        <dsp:cNvSpPr/>
      </dsp:nvSpPr>
      <dsp:spPr>
        <a:xfrm>
          <a:off x="3624424" y="2277519"/>
          <a:ext cx="2784187" cy="11811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90000"/>
            </a:lnSpc>
            <a:spcBef>
              <a:spcPct val="0"/>
            </a:spcBef>
            <a:spcAft>
              <a:spcPct val="35000"/>
            </a:spcAft>
            <a:buNone/>
          </a:pPr>
          <a:r>
            <a:rPr lang="en-US" sz="2400" kern="1200"/>
            <a:t>Strengthening Secondary Materials Markets</a:t>
          </a:r>
        </a:p>
      </dsp:txBody>
      <dsp:txXfrm>
        <a:off x="3624424" y="2277519"/>
        <a:ext cx="2784187" cy="1181170"/>
      </dsp:txXfrm>
    </dsp:sp>
    <dsp:sp modelId="{E1BC1C14-0874-4299-8EC8-C786DBB48032}">
      <dsp:nvSpPr>
        <dsp:cNvPr id="0" name=""/>
        <dsp:cNvSpPr/>
      </dsp:nvSpPr>
      <dsp:spPr>
        <a:xfrm>
          <a:off x="6916841" y="2347798"/>
          <a:ext cx="1181170" cy="1181170"/>
        </a:xfrm>
        <a:prstGeom prst="ellipse">
          <a:avLst/>
        </a:prstGeom>
        <a:solidFill>
          <a:schemeClr val="accent1">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B8E542A-FA97-4083-83B1-A76D84C39BD5}">
      <dsp:nvSpPr>
        <dsp:cNvPr id="0" name=""/>
        <dsp:cNvSpPr/>
      </dsp:nvSpPr>
      <dsp:spPr>
        <a:xfrm>
          <a:off x="6668801" y="2227070"/>
          <a:ext cx="1677251" cy="1422627"/>
        </a:xfrm>
        <a:prstGeom prst="rect">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B213C47-11B8-4650-B869-C89F80FA4398}">
      <dsp:nvSpPr>
        <dsp:cNvPr id="0" name=""/>
        <dsp:cNvSpPr/>
      </dsp:nvSpPr>
      <dsp:spPr>
        <a:xfrm>
          <a:off x="8608796" y="2347798"/>
          <a:ext cx="2784187" cy="11811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90000"/>
            </a:lnSpc>
            <a:spcBef>
              <a:spcPct val="0"/>
            </a:spcBef>
            <a:spcAft>
              <a:spcPct val="35000"/>
            </a:spcAft>
            <a:buNone/>
          </a:pPr>
          <a:r>
            <a:rPr lang="en-US" sz="2400" kern="1200"/>
            <a:t>Enhancing Measurement</a:t>
          </a:r>
        </a:p>
      </dsp:txBody>
      <dsp:txXfrm>
        <a:off x="8608796" y="2347798"/>
        <a:ext cx="2784187" cy="1181170"/>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102D6D8-AD20-4313-8195-EF93A2ABBFE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3142FDB5-1D15-4211-BF71-B408335C6CA2}"/>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C59F888-742A-44A0-83C1-9E456F48C081}" type="datetimeFigureOut">
              <a:rPr lang="en-US" smtClean="0"/>
              <a:t>9/18/2020</a:t>
            </a:fld>
            <a:endParaRPr lang="en-US"/>
          </a:p>
        </p:txBody>
      </p:sp>
      <p:sp>
        <p:nvSpPr>
          <p:cNvPr id="4" name="Slide Image Placeholder 3">
            <a:extLst>
              <a:ext uri="{FF2B5EF4-FFF2-40B4-BE49-F238E27FC236}">
                <a16:creationId xmlns:a16="http://schemas.microsoft.com/office/drawing/2014/main" id="{BCD8614A-DCDF-4A0F-B7CC-584BB0298592}"/>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a:extLst>
              <a:ext uri="{FF2B5EF4-FFF2-40B4-BE49-F238E27FC236}">
                <a16:creationId xmlns:a16="http://schemas.microsoft.com/office/drawing/2014/main" id="{998CC16A-98EF-47BF-BEDA-12AEE6A9F82F}"/>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25089281-FC8E-4694-A337-220AC08B7B58}"/>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a:extLst>
              <a:ext uri="{FF2B5EF4-FFF2-40B4-BE49-F238E27FC236}">
                <a16:creationId xmlns:a16="http://schemas.microsoft.com/office/drawing/2014/main" id="{DB88A719-D15B-4CA6-9816-393A4A9BB34A}"/>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724E1C0-02F5-4558-8FC2-603FBE32EBED}"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724E1C0-02F5-4558-8FC2-603FBE32EBED}" type="slidenum">
              <a:rPr lang="en-US" smtClean="0"/>
              <a:t>1</a:t>
            </a:fld>
            <a:endParaRPr lang="en-US"/>
          </a:p>
        </p:txBody>
      </p:sp>
    </p:spTree>
    <p:extLst>
      <p:ext uri="{BB962C8B-B14F-4D97-AF65-F5344CB8AC3E}">
        <p14:creationId xmlns:p14="http://schemas.microsoft.com/office/powerpoint/2010/main" val="28316022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724E1C0-02F5-4558-8FC2-603FBE32EBED}" type="slidenum">
              <a:rPr lang="en-US" smtClean="0"/>
              <a:t>10</a:t>
            </a:fld>
            <a:endParaRPr lang="en-US"/>
          </a:p>
        </p:txBody>
      </p:sp>
    </p:spTree>
    <p:extLst>
      <p:ext uri="{BB962C8B-B14F-4D97-AF65-F5344CB8AC3E}">
        <p14:creationId xmlns:p14="http://schemas.microsoft.com/office/powerpoint/2010/main" val="19319464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724E1C0-02F5-4558-8FC2-603FBE32EBED}" type="slidenum">
              <a:rPr lang="en-US" smtClean="0"/>
              <a:t>11</a:t>
            </a:fld>
            <a:endParaRPr lang="en-US"/>
          </a:p>
        </p:txBody>
      </p:sp>
    </p:spTree>
    <p:extLst>
      <p:ext uri="{BB962C8B-B14F-4D97-AF65-F5344CB8AC3E}">
        <p14:creationId xmlns:p14="http://schemas.microsoft.com/office/powerpoint/2010/main" val="30274901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724E1C0-02F5-4558-8FC2-603FBE32EBED}" type="slidenum">
              <a:rPr lang="en-US" smtClean="0"/>
              <a:t>2</a:t>
            </a:fld>
            <a:endParaRPr lang="en-US"/>
          </a:p>
        </p:txBody>
      </p:sp>
    </p:spTree>
    <p:extLst>
      <p:ext uri="{BB962C8B-B14F-4D97-AF65-F5344CB8AC3E}">
        <p14:creationId xmlns:p14="http://schemas.microsoft.com/office/powerpoint/2010/main" val="33287187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724E1C0-02F5-4558-8FC2-603FBE32EBED}" type="slidenum">
              <a:rPr lang="en-US" smtClean="0"/>
              <a:t>3</a:t>
            </a:fld>
            <a:endParaRPr lang="en-US"/>
          </a:p>
        </p:txBody>
      </p:sp>
    </p:spTree>
    <p:extLst>
      <p:ext uri="{BB962C8B-B14F-4D97-AF65-F5344CB8AC3E}">
        <p14:creationId xmlns:p14="http://schemas.microsoft.com/office/powerpoint/2010/main" val="25913100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5724E1C0-02F5-4558-8FC2-603FBE32EBED}" type="slidenum">
              <a:rPr lang="en-US" smtClean="0"/>
              <a:t>4</a:t>
            </a:fld>
            <a:endParaRPr lang="en-US"/>
          </a:p>
        </p:txBody>
      </p:sp>
    </p:spTree>
    <p:extLst>
      <p:ext uri="{BB962C8B-B14F-4D97-AF65-F5344CB8AC3E}">
        <p14:creationId xmlns:p14="http://schemas.microsoft.com/office/powerpoint/2010/main" val="15943991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5724E1C0-02F5-4558-8FC2-603FBE32EBED}" type="slidenum">
              <a:rPr lang="en-US" smtClean="0"/>
              <a:t>5</a:t>
            </a:fld>
            <a:endParaRPr lang="en-US"/>
          </a:p>
        </p:txBody>
      </p:sp>
    </p:spTree>
    <p:extLst>
      <p:ext uri="{BB962C8B-B14F-4D97-AF65-F5344CB8AC3E}">
        <p14:creationId xmlns:p14="http://schemas.microsoft.com/office/powerpoint/2010/main" val="14686931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5724E1C0-02F5-4558-8FC2-603FBE32EBED}" type="slidenum">
              <a:rPr lang="en-US" smtClean="0"/>
              <a:t>6</a:t>
            </a:fld>
            <a:endParaRPr lang="en-US"/>
          </a:p>
        </p:txBody>
      </p:sp>
    </p:spTree>
    <p:extLst>
      <p:ext uri="{BB962C8B-B14F-4D97-AF65-F5344CB8AC3E}">
        <p14:creationId xmlns:p14="http://schemas.microsoft.com/office/powerpoint/2010/main" val="7903039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5724E1C0-02F5-4558-8FC2-603FBE32EBED}" type="slidenum">
              <a:rPr lang="en-US" smtClean="0"/>
              <a:t>7</a:t>
            </a:fld>
            <a:endParaRPr lang="en-US"/>
          </a:p>
        </p:txBody>
      </p:sp>
    </p:spTree>
    <p:extLst>
      <p:ext uri="{BB962C8B-B14F-4D97-AF65-F5344CB8AC3E}">
        <p14:creationId xmlns:p14="http://schemas.microsoft.com/office/powerpoint/2010/main" val="18821972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5724E1C0-02F5-4558-8FC2-603FBE32EBED}" type="slidenum">
              <a:rPr lang="en-US" smtClean="0"/>
              <a:t>8</a:t>
            </a:fld>
            <a:endParaRPr lang="en-US"/>
          </a:p>
        </p:txBody>
      </p:sp>
    </p:spTree>
    <p:extLst>
      <p:ext uri="{BB962C8B-B14F-4D97-AF65-F5344CB8AC3E}">
        <p14:creationId xmlns:p14="http://schemas.microsoft.com/office/powerpoint/2010/main" val="35850306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a:p>
        </p:txBody>
      </p:sp>
      <p:sp>
        <p:nvSpPr>
          <p:cNvPr id="4" name="Slide Number Placeholder 3"/>
          <p:cNvSpPr>
            <a:spLocks noGrp="1"/>
          </p:cNvSpPr>
          <p:nvPr>
            <p:ph type="sldNum" sz="quarter" idx="5"/>
          </p:nvPr>
        </p:nvSpPr>
        <p:spPr/>
        <p:txBody>
          <a:bodyPr/>
          <a:lstStyle/>
          <a:p>
            <a:fld id="{A8442C88-8FEB-42B6-A51B-A8A57186467B}" type="slidenum">
              <a:rPr lang="en-US" smtClean="0"/>
              <a:t>9</a:t>
            </a:fld>
            <a:endParaRPr lang="en-US"/>
          </a:p>
        </p:txBody>
      </p:sp>
    </p:spTree>
    <p:extLst>
      <p:ext uri="{BB962C8B-B14F-4D97-AF65-F5344CB8AC3E}">
        <p14:creationId xmlns:p14="http://schemas.microsoft.com/office/powerpoint/2010/main" val="34040070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ECDD71-BD6B-41EE-AED7-738FE733EEC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57C1050-5525-44F9-AFFA-B93A3E111F4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B971736-D325-4B3C-BA42-EFCBCECBF818}"/>
              </a:ext>
            </a:extLst>
          </p:cNvPr>
          <p:cNvSpPr>
            <a:spLocks noGrp="1"/>
          </p:cNvSpPr>
          <p:nvPr>
            <p:ph type="dt" sz="half" idx="10"/>
          </p:nvPr>
        </p:nvSpPr>
        <p:spPr/>
        <p:txBody>
          <a:bodyPr/>
          <a:lstStyle/>
          <a:p>
            <a:fld id="{9EC5F765-B342-4521-A90C-4597A03F155B}" type="datetimeFigureOut">
              <a:rPr lang="en-US" smtClean="0"/>
              <a:t>9/18/2020</a:t>
            </a:fld>
            <a:endParaRPr lang="en-US"/>
          </a:p>
        </p:txBody>
      </p:sp>
      <p:sp>
        <p:nvSpPr>
          <p:cNvPr id="5" name="Footer Placeholder 4">
            <a:extLst>
              <a:ext uri="{FF2B5EF4-FFF2-40B4-BE49-F238E27FC236}">
                <a16:creationId xmlns:a16="http://schemas.microsoft.com/office/drawing/2014/main" id="{27F4EB3E-F661-45EB-9269-063847F2D26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4AB5E73-D290-4918-A5F2-4451E17D0368}"/>
              </a:ext>
            </a:extLst>
          </p:cNvPr>
          <p:cNvSpPr>
            <a:spLocks noGrp="1"/>
          </p:cNvSpPr>
          <p:nvPr>
            <p:ph type="sldNum" sz="quarter" idx="12"/>
          </p:nvPr>
        </p:nvSpPr>
        <p:spPr/>
        <p:txBody>
          <a:bodyPr/>
          <a:lstStyle/>
          <a:p>
            <a:fld id="{54CB8CF4-0149-4D11-8F96-E700BA915CAF}" type="slidenum">
              <a:rPr lang="en-US" smtClean="0"/>
              <a:t>‹#›</a:t>
            </a:fld>
            <a:endParaRPr lang="en-US"/>
          </a:p>
        </p:txBody>
      </p:sp>
    </p:spTree>
    <p:extLst>
      <p:ext uri="{BB962C8B-B14F-4D97-AF65-F5344CB8AC3E}">
        <p14:creationId xmlns:p14="http://schemas.microsoft.com/office/powerpoint/2010/main" val="35659136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45BF4C-1CFC-4B5D-AF10-914652C5968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28DE58D-2E77-4A34-9499-CC926D9BF67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3901FE8-8DAE-430A-9B9A-DE7D95707246}"/>
              </a:ext>
            </a:extLst>
          </p:cNvPr>
          <p:cNvSpPr>
            <a:spLocks noGrp="1"/>
          </p:cNvSpPr>
          <p:nvPr>
            <p:ph type="dt" sz="half" idx="10"/>
          </p:nvPr>
        </p:nvSpPr>
        <p:spPr/>
        <p:txBody>
          <a:bodyPr/>
          <a:lstStyle/>
          <a:p>
            <a:fld id="{9EC5F765-B342-4521-A90C-4597A03F155B}" type="datetimeFigureOut">
              <a:rPr lang="en-US" smtClean="0"/>
              <a:t>9/18/2020</a:t>
            </a:fld>
            <a:endParaRPr lang="en-US"/>
          </a:p>
        </p:txBody>
      </p:sp>
      <p:sp>
        <p:nvSpPr>
          <p:cNvPr id="5" name="Footer Placeholder 4">
            <a:extLst>
              <a:ext uri="{FF2B5EF4-FFF2-40B4-BE49-F238E27FC236}">
                <a16:creationId xmlns:a16="http://schemas.microsoft.com/office/drawing/2014/main" id="{CDD69B3E-BEC0-4690-9AEB-65971C7472C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5C22AD7-084B-440C-B57C-C15760FBDF3A}"/>
              </a:ext>
            </a:extLst>
          </p:cNvPr>
          <p:cNvSpPr>
            <a:spLocks noGrp="1"/>
          </p:cNvSpPr>
          <p:nvPr>
            <p:ph type="sldNum" sz="quarter" idx="12"/>
          </p:nvPr>
        </p:nvSpPr>
        <p:spPr/>
        <p:txBody>
          <a:bodyPr/>
          <a:lstStyle/>
          <a:p>
            <a:fld id="{54CB8CF4-0149-4D11-8F96-E700BA915CAF}" type="slidenum">
              <a:rPr lang="en-US" smtClean="0"/>
              <a:t>‹#›</a:t>
            </a:fld>
            <a:endParaRPr lang="en-US"/>
          </a:p>
        </p:txBody>
      </p:sp>
    </p:spTree>
    <p:extLst>
      <p:ext uri="{BB962C8B-B14F-4D97-AF65-F5344CB8AC3E}">
        <p14:creationId xmlns:p14="http://schemas.microsoft.com/office/powerpoint/2010/main" val="37837621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C59CD3B-AF51-45AE-87DF-346AAEF41A6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A87060B-A21D-4AD6-92DF-7A7EB7BEC3B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97CAB0E-FA00-4FAF-A8A2-96A1F8F9226A}"/>
              </a:ext>
            </a:extLst>
          </p:cNvPr>
          <p:cNvSpPr>
            <a:spLocks noGrp="1"/>
          </p:cNvSpPr>
          <p:nvPr>
            <p:ph type="dt" sz="half" idx="10"/>
          </p:nvPr>
        </p:nvSpPr>
        <p:spPr/>
        <p:txBody>
          <a:bodyPr/>
          <a:lstStyle/>
          <a:p>
            <a:fld id="{9EC5F765-B342-4521-A90C-4597A03F155B}" type="datetimeFigureOut">
              <a:rPr lang="en-US" smtClean="0"/>
              <a:t>9/18/2020</a:t>
            </a:fld>
            <a:endParaRPr lang="en-US"/>
          </a:p>
        </p:txBody>
      </p:sp>
      <p:sp>
        <p:nvSpPr>
          <p:cNvPr id="5" name="Footer Placeholder 4">
            <a:extLst>
              <a:ext uri="{FF2B5EF4-FFF2-40B4-BE49-F238E27FC236}">
                <a16:creationId xmlns:a16="http://schemas.microsoft.com/office/drawing/2014/main" id="{731ACA9F-3178-4134-9B7F-4C4B2D6AFC2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1B65868-74F8-4B46-8FEE-DD5039231F56}"/>
              </a:ext>
            </a:extLst>
          </p:cNvPr>
          <p:cNvSpPr>
            <a:spLocks noGrp="1"/>
          </p:cNvSpPr>
          <p:nvPr>
            <p:ph type="sldNum" sz="quarter" idx="12"/>
          </p:nvPr>
        </p:nvSpPr>
        <p:spPr/>
        <p:txBody>
          <a:bodyPr/>
          <a:lstStyle/>
          <a:p>
            <a:fld id="{54CB8CF4-0149-4D11-8F96-E700BA915CAF}" type="slidenum">
              <a:rPr lang="en-US" smtClean="0"/>
              <a:t>‹#›</a:t>
            </a:fld>
            <a:endParaRPr lang="en-US"/>
          </a:p>
        </p:txBody>
      </p:sp>
    </p:spTree>
    <p:extLst>
      <p:ext uri="{BB962C8B-B14F-4D97-AF65-F5344CB8AC3E}">
        <p14:creationId xmlns:p14="http://schemas.microsoft.com/office/powerpoint/2010/main" val="3142100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F0CB8-B80B-4961-968C-76C577DD48F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2C8CC66-0D86-45C2-9156-ACE7E07411B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9560287-30D9-49ED-9487-327611671010}"/>
              </a:ext>
            </a:extLst>
          </p:cNvPr>
          <p:cNvSpPr>
            <a:spLocks noGrp="1"/>
          </p:cNvSpPr>
          <p:nvPr>
            <p:ph type="dt" sz="half" idx="10"/>
          </p:nvPr>
        </p:nvSpPr>
        <p:spPr/>
        <p:txBody>
          <a:bodyPr/>
          <a:lstStyle/>
          <a:p>
            <a:fld id="{9EC5F765-B342-4521-A90C-4597A03F155B}" type="datetimeFigureOut">
              <a:rPr lang="en-US" smtClean="0"/>
              <a:t>9/18/2020</a:t>
            </a:fld>
            <a:endParaRPr lang="en-US"/>
          </a:p>
        </p:txBody>
      </p:sp>
      <p:sp>
        <p:nvSpPr>
          <p:cNvPr id="5" name="Footer Placeholder 4">
            <a:extLst>
              <a:ext uri="{FF2B5EF4-FFF2-40B4-BE49-F238E27FC236}">
                <a16:creationId xmlns:a16="http://schemas.microsoft.com/office/drawing/2014/main" id="{BF724760-34B3-499C-98FD-2B131E6AAA2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C21C62D-CD1C-4347-A5B6-7ED6C9BA036F}"/>
              </a:ext>
            </a:extLst>
          </p:cNvPr>
          <p:cNvSpPr>
            <a:spLocks noGrp="1"/>
          </p:cNvSpPr>
          <p:nvPr>
            <p:ph type="sldNum" sz="quarter" idx="12"/>
          </p:nvPr>
        </p:nvSpPr>
        <p:spPr/>
        <p:txBody>
          <a:bodyPr/>
          <a:lstStyle/>
          <a:p>
            <a:fld id="{54CB8CF4-0149-4D11-8F96-E700BA915CAF}" type="slidenum">
              <a:rPr lang="en-US" smtClean="0"/>
              <a:t>‹#›</a:t>
            </a:fld>
            <a:endParaRPr lang="en-US"/>
          </a:p>
        </p:txBody>
      </p:sp>
    </p:spTree>
    <p:extLst>
      <p:ext uri="{BB962C8B-B14F-4D97-AF65-F5344CB8AC3E}">
        <p14:creationId xmlns:p14="http://schemas.microsoft.com/office/powerpoint/2010/main" val="18231579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777130-FDEA-45CB-9584-6A7499E9754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34FDF0A-A010-4A54-8C3E-C4C3CE9E8D6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F19208A-25C6-4D33-955B-9A6B31F2F2E1}"/>
              </a:ext>
            </a:extLst>
          </p:cNvPr>
          <p:cNvSpPr>
            <a:spLocks noGrp="1"/>
          </p:cNvSpPr>
          <p:nvPr>
            <p:ph type="dt" sz="half" idx="10"/>
          </p:nvPr>
        </p:nvSpPr>
        <p:spPr/>
        <p:txBody>
          <a:bodyPr/>
          <a:lstStyle/>
          <a:p>
            <a:fld id="{9EC5F765-B342-4521-A90C-4597A03F155B}" type="datetimeFigureOut">
              <a:rPr lang="en-US" smtClean="0"/>
              <a:t>9/18/2020</a:t>
            </a:fld>
            <a:endParaRPr lang="en-US"/>
          </a:p>
        </p:txBody>
      </p:sp>
      <p:sp>
        <p:nvSpPr>
          <p:cNvPr id="5" name="Footer Placeholder 4">
            <a:extLst>
              <a:ext uri="{FF2B5EF4-FFF2-40B4-BE49-F238E27FC236}">
                <a16:creationId xmlns:a16="http://schemas.microsoft.com/office/drawing/2014/main" id="{1E785B22-9643-45B5-A238-E7627B93FA9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50F3846-09AB-4838-9210-4887D8D74441}"/>
              </a:ext>
            </a:extLst>
          </p:cNvPr>
          <p:cNvSpPr>
            <a:spLocks noGrp="1"/>
          </p:cNvSpPr>
          <p:nvPr>
            <p:ph type="sldNum" sz="quarter" idx="12"/>
          </p:nvPr>
        </p:nvSpPr>
        <p:spPr/>
        <p:txBody>
          <a:bodyPr/>
          <a:lstStyle/>
          <a:p>
            <a:fld id="{54CB8CF4-0149-4D11-8F96-E700BA915CAF}" type="slidenum">
              <a:rPr lang="en-US" smtClean="0"/>
              <a:t>‹#›</a:t>
            </a:fld>
            <a:endParaRPr lang="en-US"/>
          </a:p>
        </p:txBody>
      </p:sp>
    </p:spTree>
    <p:extLst>
      <p:ext uri="{BB962C8B-B14F-4D97-AF65-F5344CB8AC3E}">
        <p14:creationId xmlns:p14="http://schemas.microsoft.com/office/powerpoint/2010/main" val="27088065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5CF3B2-BBE6-475B-B2D9-7C37B8DE273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26F7458-D0E6-4948-975F-DBF5A616DC8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B3098BF-3D20-471A-9A2A-4E742FDED7F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AEA1E2A-3ACC-43A3-B81F-742C6E9D5FB3}"/>
              </a:ext>
            </a:extLst>
          </p:cNvPr>
          <p:cNvSpPr>
            <a:spLocks noGrp="1"/>
          </p:cNvSpPr>
          <p:nvPr>
            <p:ph type="dt" sz="half" idx="10"/>
          </p:nvPr>
        </p:nvSpPr>
        <p:spPr/>
        <p:txBody>
          <a:bodyPr/>
          <a:lstStyle/>
          <a:p>
            <a:fld id="{9EC5F765-B342-4521-A90C-4597A03F155B}" type="datetimeFigureOut">
              <a:rPr lang="en-US" smtClean="0"/>
              <a:t>9/18/2020</a:t>
            </a:fld>
            <a:endParaRPr lang="en-US"/>
          </a:p>
        </p:txBody>
      </p:sp>
      <p:sp>
        <p:nvSpPr>
          <p:cNvPr id="6" name="Footer Placeholder 5">
            <a:extLst>
              <a:ext uri="{FF2B5EF4-FFF2-40B4-BE49-F238E27FC236}">
                <a16:creationId xmlns:a16="http://schemas.microsoft.com/office/drawing/2014/main" id="{2EC08649-82BB-4A39-BED8-C40D06EFB6A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EA131E7-2E33-4CAD-9AF7-DF7C4E75E836}"/>
              </a:ext>
            </a:extLst>
          </p:cNvPr>
          <p:cNvSpPr>
            <a:spLocks noGrp="1"/>
          </p:cNvSpPr>
          <p:nvPr>
            <p:ph type="sldNum" sz="quarter" idx="12"/>
          </p:nvPr>
        </p:nvSpPr>
        <p:spPr/>
        <p:txBody>
          <a:bodyPr/>
          <a:lstStyle/>
          <a:p>
            <a:fld id="{54CB8CF4-0149-4D11-8F96-E700BA915CAF}" type="slidenum">
              <a:rPr lang="en-US" smtClean="0"/>
              <a:t>‹#›</a:t>
            </a:fld>
            <a:endParaRPr lang="en-US"/>
          </a:p>
        </p:txBody>
      </p:sp>
    </p:spTree>
    <p:extLst>
      <p:ext uri="{BB962C8B-B14F-4D97-AF65-F5344CB8AC3E}">
        <p14:creationId xmlns:p14="http://schemas.microsoft.com/office/powerpoint/2010/main" val="885960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24DB0F-447D-40AF-9845-2CD4D111F5B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4A3C593-B20E-47D5-AEE7-0301FFAE7BF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81D2ABC-9112-4485-B254-069E7BB30DC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556ACC1-572F-4A83-BEB7-90408BCF5F8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FA184DE-9AC7-4E63-8322-7D9C88215B8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1BFCA86-EDA1-424C-A25C-4B6D7CE8654F}"/>
              </a:ext>
            </a:extLst>
          </p:cNvPr>
          <p:cNvSpPr>
            <a:spLocks noGrp="1"/>
          </p:cNvSpPr>
          <p:nvPr>
            <p:ph type="dt" sz="half" idx="10"/>
          </p:nvPr>
        </p:nvSpPr>
        <p:spPr/>
        <p:txBody>
          <a:bodyPr/>
          <a:lstStyle/>
          <a:p>
            <a:fld id="{9EC5F765-B342-4521-A90C-4597A03F155B}" type="datetimeFigureOut">
              <a:rPr lang="en-US" smtClean="0"/>
              <a:t>9/18/2020</a:t>
            </a:fld>
            <a:endParaRPr lang="en-US"/>
          </a:p>
        </p:txBody>
      </p:sp>
      <p:sp>
        <p:nvSpPr>
          <p:cNvPr id="8" name="Footer Placeholder 7">
            <a:extLst>
              <a:ext uri="{FF2B5EF4-FFF2-40B4-BE49-F238E27FC236}">
                <a16:creationId xmlns:a16="http://schemas.microsoft.com/office/drawing/2014/main" id="{288CBE9E-84D8-4E13-8D59-950B2926521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AFAD131-2909-465A-ACA8-145767755BCA}"/>
              </a:ext>
            </a:extLst>
          </p:cNvPr>
          <p:cNvSpPr>
            <a:spLocks noGrp="1"/>
          </p:cNvSpPr>
          <p:nvPr>
            <p:ph type="sldNum" sz="quarter" idx="12"/>
          </p:nvPr>
        </p:nvSpPr>
        <p:spPr/>
        <p:txBody>
          <a:bodyPr/>
          <a:lstStyle/>
          <a:p>
            <a:fld id="{54CB8CF4-0149-4D11-8F96-E700BA915CAF}" type="slidenum">
              <a:rPr lang="en-US" smtClean="0"/>
              <a:t>‹#›</a:t>
            </a:fld>
            <a:endParaRPr lang="en-US"/>
          </a:p>
        </p:txBody>
      </p:sp>
    </p:spTree>
    <p:extLst>
      <p:ext uri="{BB962C8B-B14F-4D97-AF65-F5344CB8AC3E}">
        <p14:creationId xmlns:p14="http://schemas.microsoft.com/office/powerpoint/2010/main" val="5028537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DFED44-F67A-4614-94DF-81FBA3D344C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F7F45F6-591D-4301-903A-17E9D1FAF5AF}"/>
              </a:ext>
            </a:extLst>
          </p:cNvPr>
          <p:cNvSpPr>
            <a:spLocks noGrp="1"/>
          </p:cNvSpPr>
          <p:nvPr>
            <p:ph type="dt" sz="half" idx="10"/>
          </p:nvPr>
        </p:nvSpPr>
        <p:spPr/>
        <p:txBody>
          <a:bodyPr/>
          <a:lstStyle/>
          <a:p>
            <a:fld id="{9EC5F765-B342-4521-A90C-4597A03F155B}" type="datetimeFigureOut">
              <a:rPr lang="en-US" smtClean="0"/>
              <a:t>9/18/2020</a:t>
            </a:fld>
            <a:endParaRPr lang="en-US"/>
          </a:p>
        </p:txBody>
      </p:sp>
      <p:sp>
        <p:nvSpPr>
          <p:cNvPr id="4" name="Footer Placeholder 3">
            <a:extLst>
              <a:ext uri="{FF2B5EF4-FFF2-40B4-BE49-F238E27FC236}">
                <a16:creationId xmlns:a16="http://schemas.microsoft.com/office/drawing/2014/main" id="{3FDAC1BA-AB86-406E-B72A-0A4850D153B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C7125E9-4B42-469B-A476-DB266F888860}"/>
              </a:ext>
            </a:extLst>
          </p:cNvPr>
          <p:cNvSpPr>
            <a:spLocks noGrp="1"/>
          </p:cNvSpPr>
          <p:nvPr>
            <p:ph type="sldNum" sz="quarter" idx="12"/>
          </p:nvPr>
        </p:nvSpPr>
        <p:spPr/>
        <p:txBody>
          <a:bodyPr/>
          <a:lstStyle/>
          <a:p>
            <a:fld id="{54CB8CF4-0149-4D11-8F96-E700BA915CAF}" type="slidenum">
              <a:rPr lang="en-US" smtClean="0"/>
              <a:t>‹#›</a:t>
            </a:fld>
            <a:endParaRPr lang="en-US"/>
          </a:p>
        </p:txBody>
      </p:sp>
    </p:spTree>
    <p:extLst>
      <p:ext uri="{BB962C8B-B14F-4D97-AF65-F5344CB8AC3E}">
        <p14:creationId xmlns:p14="http://schemas.microsoft.com/office/powerpoint/2010/main" val="13385317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CE603F2-FC45-472C-9EE3-05DA7CE1D692}"/>
              </a:ext>
            </a:extLst>
          </p:cNvPr>
          <p:cNvSpPr>
            <a:spLocks noGrp="1"/>
          </p:cNvSpPr>
          <p:nvPr>
            <p:ph type="dt" sz="half" idx="10"/>
          </p:nvPr>
        </p:nvSpPr>
        <p:spPr/>
        <p:txBody>
          <a:bodyPr/>
          <a:lstStyle/>
          <a:p>
            <a:fld id="{9EC5F765-B342-4521-A90C-4597A03F155B}" type="datetimeFigureOut">
              <a:rPr lang="en-US" smtClean="0"/>
              <a:t>9/18/2020</a:t>
            </a:fld>
            <a:endParaRPr lang="en-US"/>
          </a:p>
        </p:txBody>
      </p:sp>
      <p:sp>
        <p:nvSpPr>
          <p:cNvPr id="3" name="Footer Placeholder 2">
            <a:extLst>
              <a:ext uri="{FF2B5EF4-FFF2-40B4-BE49-F238E27FC236}">
                <a16:creationId xmlns:a16="http://schemas.microsoft.com/office/drawing/2014/main" id="{F73B3F36-E7C8-4E6A-AAD3-B6AA12D7D5A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E6825FD-3FDF-42CB-8413-61C0F939BBA2}"/>
              </a:ext>
            </a:extLst>
          </p:cNvPr>
          <p:cNvSpPr>
            <a:spLocks noGrp="1"/>
          </p:cNvSpPr>
          <p:nvPr>
            <p:ph type="sldNum" sz="quarter" idx="12"/>
          </p:nvPr>
        </p:nvSpPr>
        <p:spPr/>
        <p:txBody>
          <a:bodyPr/>
          <a:lstStyle/>
          <a:p>
            <a:fld id="{54CB8CF4-0149-4D11-8F96-E700BA915CAF}" type="slidenum">
              <a:rPr lang="en-US" smtClean="0"/>
              <a:t>‹#›</a:t>
            </a:fld>
            <a:endParaRPr lang="en-US"/>
          </a:p>
        </p:txBody>
      </p:sp>
    </p:spTree>
    <p:extLst>
      <p:ext uri="{BB962C8B-B14F-4D97-AF65-F5344CB8AC3E}">
        <p14:creationId xmlns:p14="http://schemas.microsoft.com/office/powerpoint/2010/main" val="3521164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533428-055B-4BE4-B998-3939FEFCE76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EF58CCF-4ADF-48DC-AF53-F945C3D03A6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4FADFC1-FC92-4494-ACDF-0060549AB4F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21D4567-CEC3-45EA-8392-470D69931E8B}"/>
              </a:ext>
            </a:extLst>
          </p:cNvPr>
          <p:cNvSpPr>
            <a:spLocks noGrp="1"/>
          </p:cNvSpPr>
          <p:nvPr>
            <p:ph type="dt" sz="half" idx="10"/>
          </p:nvPr>
        </p:nvSpPr>
        <p:spPr/>
        <p:txBody>
          <a:bodyPr/>
          <a:lstStyle/>
          <a:p>
            <a:fld id="{9EC5F765-B342-4521-A90C-4597A03F155B}" type="datetimeFigureOut">
              <a:rPr lang="en-US" smtClean="0"/>
              <a:t>9/18/2020</a:t>
            </a:fld>
            <a:endParaRPr lang="en-US"/>
          </a:p>
        </p:txBody>
      </p:sp>
      <p:sp>
        <p:nvSpPr>
          <p:cNvPr id="6" name="Footer Placeholder 5">
            <a:extLst>
              <a:ext uri="{FF2B5EF4-FFF2-40B4-BE49-F238E27FC236}">
                <a16:creationId xmlns:a16="http://schemas.microsoft.com/office/drawing/2014/main" id="{34338AEA-EF11-4AE3-B8E8-2A503C54B33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267DD42-6393-458E-AF51-D98136D66E9D}"/>
              </a:ext>
            </a:extLst>
          </p:cNvPr>
          <p:cNvSpPr>
            <a:spLocks noGrp="1"/>
          </p:cNvSpPr>
          <p:nvPr>
            <p:ph type="sldNum" sz="quarter" idx="12"/>
          </p:nvPr>
        </p:nvSpPr>
        <p:spPr/>
        <p:txBody>
          <a:bodyPr/>
          <a:lstStyle/>
          <a:p>
            <a:fld id="{54CB8CF4-0149-4D11-8F96-E700BA915CAF}" type="slidenum">
              <a:rPr lang="en-US" smtClean="0"/>
              <a:t>‹#›</a:t>
            </a:fld>
            <a:endParaRPr lang="en-US"/>
          </a:p>
        </p:txBody>
      </p:sp>
    </p:spTree>
    <p:extLst>
      <p:ext uri="{BB962C8B-B14F-4D97-AF65-F5344CB8AC3E}">
        <p14:creationId xmlns:p14="http://schemas.microsoft.com/office/powerpoint/2010/main" val="18848137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D4EF63-EF91-416D-93F1-EA5A36CCBC4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8F4A37A-AE6A-4308-9A4F-0CCE0C50535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592495B-50AC-4062-9331-74C4DEB3407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F5DA8FE-DA0E-44B3-AD01-7A6B0960F2EB}"/>
              </a:ext>
            </a:extLst>
          </p:cNvPr>
          <p:cNvSpPr>
            <a:spLocks noGrp="1"/>
          </p:cNvSpPr>
          <p:nvPr>
            <p:ph type="dt" sz="half" idx="10"/>
          </p:nvPr>
        </p:nvSpPr>
        <p:spPr/>
        <p:txBody>
          <a:bodyPr/>
          <a:lstStyle/>
          <a:p>
            <a:fld id="{9EC5F765-B342-4521-A90C-4597A03F155B}" type="datetimeFigureOut">
              <a:rPr lang="en-US" smtClean="0"/>
              <a:t>9/18/2020</a:t>
            </a:fld>
            <a:endParaRPr lang="en-US"/>
          </a:p>
        </p:txBody>
      </p:sp>
      <p:sp>
        <p:nvSpPr>
          <p:cNvPr id="6" name="Footer Placeholder 5">
            <a:extLst>
              <a:ext uri="{FF2B5EF4-FFF2-40B4-BE49-F238E27FC236}">
                <a16:creationId xmlns:a16="http://schemas.microsoft.com/office/drawing/2014/main" id="{72A0F6D1-1E97-49BA-8F54-18188CBF083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66D22BF-B472-4569-AA22-02EFD44D2049}"/>
              </a:ext>
            </a:extLst>
          </p:cNvPr>
          <p:cNvSpPr>
            <a:spLocks noGrp="1"/>
          </p:cNvSpPr>
          <p:nvPr>
            <p:ph type="sldNum" sz="quarter" idx="12"/>
          </p:nvPr>
        </p:nvSpPr>
        <p:spPr/>
        <p:txBody>
          <a:bodyPr/>
          <a:lstStyle/>
          <a:p>
            <a:fld id="{54CB8CF4-0149-4D11-8F96-E700BA915CAF}" type="slidenum">
              <a:rPr lang="en-US" smtClean="0"/>
              <a:t>‹#›</a:t>
            </a:fld>
            <a:endParaRPr lang="en-US"/>
          </a:p>
        </p:txBody>
      </p:sp>
    </p:spTree>
    <p:extLst>
      <p:ext uri="{BB962C8B-B14F-4D97-AF65-F5344CB8AC3E}">
        <p14:creationId xmlns:p14="http://schemas.microsoft.com/office/powerpoint/2010/main" val="1573889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52D9C23-337C-45E3-AC38-F6A92116F1C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9C372B1-2A7D-4D9C-8004-A9EB3637308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B8713F1-3A36-4441-8E2B-D207688B9FD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EC5F765-B342-4521-A90C-4597A03F155B}" type="datetimeFigureOut">
              <a:rPr lang="en-US" smtClean="0"/>
              <a:t>9/18/2020</a:t>
            </a:fld>
            <a:endParaRPr lang="en-US"/>
          </a:p>
        </p:txBody>
      </p:sp>
      <p:sp>
        <p:nvSpPr>
          <p:cNvPr id="5" name="Footer Placeholder 4">
            <a:extLst>
              <a:ext uri="{FF2B5EF4-FFF2-40B4-BE49-F238E27FC236}">
                <a16:creationId xmlns:a16="http://schemas.microsoft.com/office/drawing/2014/main" id="{C537051A-89C5-4F63-AF2D-60F95D15243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3FC8CCC-FEAD-4D7F-9D10-8872097642E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4CB8CF4-0149-4D11-8F96-E700BA915CAF}" type="slidenum">
              <a:rPr lang="en-US" smtClean="0"/>
              <a:t>‹#›</a:t>
            </a:fld>
            <a:endParaRPr lang="en-US"/>
          </a:p>
        </p:txBody>
      </p:sp>
    </p:spTree>
    <p:extLst>
      <p:ext uri="{BB962C8B-B14F-4D97-AF65-F5344CB8AC3E}">
        <p14:creationId xmlns:p14="http://schemas.microsoft.com/office/powerpoint/2010/main" val="3930079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8.xml"/><Relationship Id="rId5" Type="http://schemas.microsoft.com/office/2007/relationships/hdphoto" Target="../media/hdphoto2.wdp"/><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hyperlink" Target="http://www.epa.gov/americarecycles" TargetMode="External"/><Relationship Id="rId4" Type="http://schemas.openxmlformats.org/officeDocument/2006/relationships/hyperlink" Target="mailto:Cochran.Kimberly@epa.gov" TargetMode="External"/></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13" Type="http://schemas.microsoft.com/office/2007/relationships/diagramDrawing" Target="../diagrams/drawing2.xml"/><Relationship Id="rId3" Type="http://schemas.openxmlformats.org/officeDocument/2006/relationships/image" Target="../media/image1.jpeg"/><Relationship Id="rId7" Type="http://schemas.openxmlformats.org/officeDocument/2006/relationships/diagramColors" Target="../diagrams/colors1.xml"/><Relationship Id="rId12" Type="http://schemas.openxmlformats.org/officeDocument/2006/relationships/diagramColors" Target="../diagrams/colors2.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QuickStyle" Target="../diagrams/quickStyle1.xml"/><Relationship Id="rId11" Type="http://schemas.openxmlformats.org/officeDocument/2006/relationships/diagramQuickStyle" Target="../diagrams/quickStyle2.xml"/><Relationship Id="rId5" Type="http://schemas.openxmlformats.org/officeDocument/2006/relationships/diagramLayout" Target="../diagrams/layout1.xml"/><Relationship Id="rId10" Type="http://schemas.openxmlformats.org/officeDocument/2006/relationships/diagramLayout" Target="../diagrams/layout2.xml"/><Relationship Id="rId4" Type="http://schemas.openxmlformats.org/officeDocument/2006/relationships/diagramData" Target="../diagrams/data1.xml"/><Relationship Id="rId9" Type="http://schemas.openxmlformats.org/officeDocument/2006/relationships/diagramData" Target="../diagrams/data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8.xml"/><Relationship Id="rId5" Type="http://schemas.microsoft.com/office/2007/relationships/hdphoto" Target="../media/hdphoto1.wdp"/><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9.xml"/><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5.xml"/><Relationship Id="rId5" Type="http://schemas.openxmlformats.org/officeDocument/2006/relationships/image" Target="../media/image11.jpeg"/><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3620" y="716021"/>
            <a:ext cx="10515600" cy="810491"/>
          </a:xfrm>
        </p:spPr>
        <p:txBody>
          <a:bodyPr anchor="t">
            <a:noAutofit/>
          </a:bodyPr>
          <a:lstStyle/>
          <a:p>
            <a:pPr algn="ctr"/>
            <a:r>
              <a:rPr lang="en-US" sz="5400" b="1" dirty="0">
                <a:solidFill>
                  <a:schemeClr val="accent6">
                    <a:lumMod val="50000"/>
                  </a:schemeClr>
                </a:solidFill>
                <a:effectLst>
                  <a:outerShdw blurRad="38100" dist="38100" dir="2700000" algn="tl">
                    <a:srgbClr val="000000">
                      <a:alpha val="43137"/>
                    </a:srgbClr>
                  </a:outerShdw>
                </a:effectLst>
                <a:latin typeface="+mn-lt"/>
              </a:rPr>
              <a:t>National Recycling Strategy and Goals </a:t>
            </a:r>
            <a:br>
              <a:rPr lang="en-US" sz="5400" b="1" dirty="0">
                <a:solidFill>
                  <a:schemeClr val="accent6">
                    <a:lumMod val="50000"/>
                  </a:schemeClr>
                </a:solidFill>
                <a:latin typeface="+mn-lt"/>
              </a:rPr>
            </a:br>
            <a:br>
              <a:rPr lang="en-US" sz="2800" dirty="0">
                <a:solidFill>
                  <a:schemeClr val="accent6">
                    <a:lumMod val="50000"/>
                  </a:schemeClr>
                </a:solidFill>
                <a:latin typeface="+mn-lt"/>
              </a:rPr>
            </a:br>
            <a:r>
              <a:rPr lang="en-US" sz="2800" b="1" dirty="0">
                <a:latin typeface="+mn-lt"/>
              </a:rPr>
              <a:t>Kimberly Cochran,  Ph.D.</a:t>
            </a:r>
            <a:br>
              <a:rPr lang="en-US" sz="2800" b="1" dirty="0">
                <a:latin typeface="+mn-lt"/>
              </a:rPr>
            </a:br>
            <a:r>
              <a:rPr lang="en-US" sz="2800" dirty="0">
                <a:latin typeface="+mn-lt"/>
              </a:rPr>
              <a:t>Office of Resource Conservation and Recovery</a:t>
            </a:r>
            <a:br>
              <a:rPr lang="en-US" sz="2800" dirty="0">
                <a:latin typeface="+mn-lt"/>
              </a:rPr>
            </a:br>
            <a:r>
              <a:rPr lang="en-US" sz="2800" dirty="0">
                <a:latin typeface="+mn-lt"/>
              </a:rPr>
              <a:t>U.S. Environmental Protection Agency</a:t>
            </a:r>
            <a:br>
              <a:rPr lang="en-US" sz="2800" dirty="0">
                <a:solidFill>
                  <a:srgbClr val="0070C0"/>
                </a:solidFill>
                <a:latin typeface="+mn-lt"/>
              </a:rPr>
            </a:br>
            <a:br>
              <a:rPr lang="en-US" sz="2800" dirty="0">
                <a:solidFill>
                  <a:schemeClr val="accent6">
                    <a:lumMod val="50000"/>
                  </a:schemeClr>
                </a:solidFill>
                <a:latin typeface="+mn-lt"/>
              </a:rPr>
            </a:br>
            <a:r>
              <a:rPr lang="en-US" sz="2800" i="1" dirty="0">
                <a:solidFill>
                  <a:schemeClr val="accent6">
                    <a:lumMod val="50000"/>
                  </a:schemeClr>
                </a:solidFill>
                <a:latin typeface="+mn-lt"/>
              </a:rPr>
              <a:t>ECOS Fall Meeting</a:t>
            </a:r>
            <a:br>
              <a:rPr lang="en-US" sz="2800" i="1" dirty="0">
                <a:solidFill>
                  <a:schemeClr val="accent6">
                    <a:lumMod val="50000"/>
                  </a:schemeClr>
                </a:solidFill>
                <a:latin typeface="+mn-lt"/>
              </a:rPr>
            </a:br>
            <a:r>
              <a:rPr lang="en-US" sz="2800" i="1" dirty="0">
                <a:solidFill>
                  <a:schemeClr val="accent6">
                    <a:lumMod val="50000"/>
                  </a:schemeClr>
                </a:solidFill>
                <a:latin typeface="+mn-lt"/>
              </a:rPr>
              <a:t>September 23, 2020</a:t>
            </a:r>
          </a:p>
        </p:txBody>
      </p:sp>
      <p:pic>
        <p:nvPicPr>
          <p:cNvPr id="4" name="Picture 3">
            <a:extLst>
              <a:ext uri="{FF2B5EF4-FFF2-40B4-BE49-F238E27FC236}">
                <a16:creationId xmlns:a16="http://schemas.microsoft.com/office/drawing/2014/main" id="{5C1F7582-5F96-4A2B-9868-803ECEEB5BFF}"/>
              </a:ext>
            </a:extLst>
          </p:cNvPr>
          <p:cNvPicPr>
            <a:picLocks noChangeAspect="1"/>
          </p:cNvPicPr>
          <p:nvPr/>
        </p:nvPicPr>
        <p:blipFill rotWithShape="1">
          <a:blip r:embed="rId3">
            <a:extLst>
              <a:ext uri="{28A0092B-C50C-407E-A947-70E740481C1C}">
                <a14:useLocalDpi xmlns:a14="http://schemas.microsoft.com/office/drawing/2010/main" val="0"/>
              </a:ext>
            </a:extLst>
          </a:blip>
          <a:srcRect t="12389" b="12886"/>
          <a:stretch/>
        </p:blipFill>
        <p:spPr>
          <a:xfrm>
            <a:off x="0" y="5130318"/>
            <a:ext cx="12192000" cy="1727682"/>
          </a:xfrm>
          <a:prstGeom prst="rect">
            <a:avLst/>
          </a:prstGeom>
        </p:spPr>
      </p:pic>
    </p:spTree>
    <p:extLst>
      <p:ext uri="{BB962C8B-B14F-4D97-AF65-F5344CB8AC3E}">
        <p14:creationId xmlns:p14="http://schemas.microsoft.com/office/powerpoint/2010/main" val="10728133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C1F7582-5F96-4A2B-9868-803ECEEB5BFF}"/>
              </a:ext>
            </a:extLst>
          </p:cNvPr>
          <p:cNvPicPr>
            <a:picLocks noChangeAspect="1"/>
          </p:cNvPicPr>
          <p:nvPr/>
        </p:nvPicPr>
        <p:blipFill rotWithShape="1">
          <a:blip r:embed="rId3">
            <a:extLst>
              <a:ext uri="{28A0092B-C50C-407E-A947-70E740481C1C}">
                <a14:useLocalDpi xmlns:a14="http://schemas.microsoft.com/office/drawing/2010/main" val="0"/>
              </a:ext>
            </a:extLst>
          </a:blip>
          <a:srcRect t="12389" b="12886"/>
          <a:stretch/>
        </p:blipFill>
        <p:spPr>
          <a:xfrm>
            <a:off x="0" y="5130318"/>
            <a:ext cx="12192000" cy="1727682"/>
          </a:xfrm>
          <a:prstGeom prst="rect">
            <a:avLst/>
          </a:prstGeom>
        </p:spPr>
      </p:pic>
      <p:sp>
        <p:nvSpPr>
          <p:cNvPr id="5" name="Title 4">
            <a:extLst>
              <a:ext uri="{FF2B5EF4-FFF2-40B4-BE49-F238E27FC236}">
                <a16:creationId xmlns:a16="http://schemas.microsoft.com/office/drawing/2014/main" id="{F6D22B11-9DC4-46F4-B89A-10E57B215B5F}"/>
              </a:ext>
            </a:extLst>
          </p:cNvPr>
          <p:cNvSpPr>
            <a:spLocks noGrp="1"/>
          </p:cNvSpPr>
          <p:nvPr>
            <p:ph type="title"/>
          </p:nvPr>
        </p:nvSpPr>
        <p:spPr>
          <a:xfrm>
            <a:off x="0" y="86232"/>
            <a:ext cx="12192000" cy="900332"/>
          </a:xfrm>
        </p:spPr>
        <p:txBody>
          <a:bodyPr>
            <a:normAutofit/>
          </a:bodyPr>
          <a:lstStyle/>
          <a:p>
            <a:pPr algn="ctr"/>
            <a:r>
              <a:rPr lang="en-US" sz="4400" b="1">
                <a:solidFill>
                  <a:schemeClr val="accent6">
                    <a:lumMod val="50000"/>
                  </a:schemeClr>
                </a:solidFill>
                <a:effectLst>
                  <a:outerShdw blurRad="38100" dist="38100" dir="2700000" algn="tl">
                    <a:srgbClr val="000000">
                      <a:alpha val="43137"/>
                    </a:srgbClr>
                  </a:outerShdw>
                </a:effectLst>
                <a:latin typeface="+mn-lt"/>
              </a:rPr>
              <a:t>Next Steps</a:t>
            </a:r>
          </a:p>
        </p:txBody>
      </p:sp>
      <p:sp>
        <p:nvSpPr>
          <p:cNvPr id="3" name="Text Placeholder 2">
            <a:extLst>
              <a:ext uri="{FF2B5EF4-FFF2-40B4-BE49-F238E27FC236}">
                <a16:creationId xmlns:a16="http://schemas.microsoft.com/office/drawing/2014/main" id="{F636013F-F5BA-423B-9FD3-7DE433E76F18}"/>
              </a:ext>
            </a:extLst>
          </p:cNvPr>
          <p:cNvSpPr>
            <a:spLocks noGrp="1"/>
          </p:cNvSpPr>
          <p:nvPr>
            <p:ph type="body" sz="half" idx="2"/>
          </p:nvPr>
        </p:nvSpPr>
        <p:spPr>
          <a:xfrm>
            <a:off x="4394689" y="1523206"/>
            <a:ext cx="7562850" cy="3811588"/>
          </a:xfrm>
        </p:spPr>
        <p:txBody>
          <a:bodyPr>
            <a:normAutofit/>
          </a:bodyPr>
          <a:lstStyle/>
          <a:p>
            <a:pPr marL="285750" indent="-285750">
              <a:buFont typeface="Arial" panose="020B0604020202020204" pitchFamily="34" charset="0"/>
              <a:buChar char="•"/>
            </a:pPr>
            <a:r>
              <a:rPr lang="en-US" sz="2800" b="1" dirty="0">
                <a:effectLst>
                  <a:outerShdw blurRad="38100" dist="38100" dir="2700000" algn="tl">
                    <a:srgbClr val="000000">
                      <a:alpha val="43137"/>
                    </a:srgbClr>
                  </a:outerShdw>
                </a:effectLst>
              </a:rPr>
              <a:t>National Recycling Goals are out for comment</a:t>
            </a:r>
          </a:p>
          <a:p>
            <a:pPr marL="285750" indent="-285750">
              <a:buFont typeface="Arial" panose="020B0604020202020204" pitchFamily="34" charset="0"/>
              <a:buChar char="•"/>
            </a:pPr>
            <a:r>
              <a:rPr lang="en-US" sz="2800" b="1" dirty="0">
                <a:effectLst>
                  <a:outerShdw blurRad="38100" dist="38100" dir="2700000" algn="tl">
                    <a:srgbClr val="000000">
                      <a:alpha val="43137"/>
                    </a:srgbClr>
                  </a:outerShdw>
                </a:effectLst>
              </a:rPr>
              <a:t>Release draft Strategy for comment</a:t>
            </a:r>
          </a:p>
          <a:p>
            <a:pPr marL="285750" indent="-285750">
              <a:buFont typeface="Arial" panose="020B0604020202020204" pitchFamily="34" charset="0"/>
              <a:buChar char="•"/>
            </a:pPr>
            <a:r>
              <a:rPr lang="en-US" sz="2800" b="1" dirty="0">
                <a:effectLst>
                  <a:outerShdw blurRad="38100" dist="38100" dir="2700000" algn="tl">
                    <a:srgbClr val="000000">
                      <a:alpha val="43137"/>
                    </a:srgbClr>
                  </a:outerShdw>
                </a:effectLst>
              </a:rPr>
              <a:t>Highlight Strategy and Announce Recycling Goals during America Recycles Week 2020 </a:t>
            </a:r>
          </a:p>
          <a:p>
            <a:pPr marL="742950" lvl="1" indent="-285750">
              <a:buFont typeface="Arial" panose="020B0604020202020204" pitchFamily="34" charset="0"/>
              <a:buChar char="•"/>
            </a:pPr>
            <a:r>
              <a:rPr lang="en-US" sz="2600" b="1" dirty="0">
                <a:effectLst>
                  <a:outerShdw blurRad="38100" dist="38100" dir="2700000" algn="tl">
                    <a:srgbClr val="000000">
                      <a:alpha val="43137"/>
                    </a:srgbClr>
                  </a:outerShdw>
                </a:effectLst>
              </a:rPr>
              <a:t>Summit and Innovation Fair Nov 16-17</a:t>
            </a:r>
          </a:p>
          <a:p>
            <a:pPr marL="285750" indent="-285750">
              <a:buFont typeface="Arial" panose="020B0604020202020204" pitchFamily="34" charset="0"/>
              <a:buChar char="•"/>
            </a:pPr>
            <a:r>
              <a:rPr lang="en-US" sz="2800" b="1" dirty="0">
                <a:effectLst>
                  <a:outerShdw blurRad="38100" dist="38100" dir="2700000" algn="tl">
                    <a:srgbClr val="000000">
                      <a:alpha val="43137"/>
                    </a:srgbClr>
                  </a:outerShdw>
                </a:effectLst>
              </a:rPr>
              <a:t>Finalize Strategy in early 2021</a:t>
            </a:r>
          </a:p>
          <a:p>
            <a:pPr marL="285750" indent="-285750">
              <a:buFont typeface="Arial" panose="020B0604020202020204" pitchFamily="34" charset="0"/>
              <a:buChar char="•"/>
            </a:pPr>
            <a:r>
              <a:rPr lang="en-US" sz="2800" b="1" dirty="0">
                <a:effectLst>
                  <a:outerShdw blurRad="38100" dist="38100" dir="2700000" algn="tl">
                    <a:srgbClr val="000000">
                      <a:alpha val="43137"/>
                    </a:srgbClr>
                  </a:outerShdw>
                </a:effectLst>
              </a:rPr>
              <a:t>Develop roadmap</a:t>
            </a:r>
          </a:p>
        </p:txBody>
      </p:sp>
      <p:pic>
        <p:nvPicPr>
          <p:cNvPr id="8" name="Picture 7" descr="A picture containing clock&#10;&#10;Description automatically generated">
            <a:extLst>
              <a:ext uri="{FF2B5EF4-FFF2-40B4-BE49-F238E27FC236}">
                <a16:creationId xmlns:a16="http://schemas.microsoft.com/office/drawing/2014/main" id="{3B9B7BC9-1DEF-4ED2-9C3B-18B8CA21DB23}"/>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25000"/>
                    </a14:imgEffect>
                  </a14:imgLayer>
                </a14:imgProps>
              </a:ext>
              <a:ext uri="{28A0092B-C50C-407E-A947-70E740481C1C}">
                <a14:useLocalDpi xmlns:a14="http://schemas.microsoft.com/office/drawing/2010/main" val="0"/>
              </a:ext>
            </a:extLst>
          </a:blip>
          <a:stretch>
            <a:fillRect/>
          </a:stretch>
        </p:blipFill>
        <p:spPr>
          <a:xfrm>
            <a:off x="996461" y="1379189"/>
            <a:ext cx="2857500" cy="2762250"/>
          </a:xfrm>
          <a:prstGeom prst="rect">
            <a:avLst/>
          </a:prstGeom>
        </p:spPr>
      </p:pic>
      <p:sp>
        <p:nvSpPr>
          <p:cNvPr id="2" name="TextBox 1">
            <a:extLst>
              <a:ext uri="{FF2B5EF4-FFF2-40B4-BE49-F238E27FC236}">
                <a16:creationId xmlns:a16="http://schemas.microsoft.com/office/drawing/2014/main" id="{87B0444C-0C98-4257-BE77-6E38D215F74F}"/>
              </a:ext>
            </a:extLst>
          </p:cNvPr>
          <p:cNvSpPr txBox="1"/>
          <p:nvPr/>
        </p:nvSpPr>
        <p:spPr>
          <a:xfrm>
            <a:off x="4702628" y="5517493"/>
            <a:ext cx="5934270" cy="707886"/>
          </a:xfrm>
          <a:prstGeom prst="rect">
            <a:avLst/>
          </a:prstGeom>
          <a:noFill/>
        </p:spPr>
        <p:txBody>
          <a:bodyPr wrap="square" rtlCol="0">
            <a:spAutoFit/>
          </a:bodyPr>
          <a:lstStyle/>
          <a:p>
            <a:pPr algn="ctr"/>
            <a:r>
              <a:rPr lang="en-US" sz="4000" b="1" u="sng" dirty="0">
                <a:solidFill>
                  <a:schemeClr val="bg1"/>
                </a:solidFill>
              </a:rPr>
              <a:t>epa.gov/</a:t>
            </a:r>
            <a:r>
              <a:rPr lang="en-US" sz="4000" b="1" u="sng" dirty="0" err="1">
                <a:solidFill>
                  <a:schemeClr val="bg1"/>
                </a:solidFill>
              </a:rPr>
              <a:t>AmericaRecycles</a:t>
            </a:r>
            <a:endParaRPr lang="en-US" sz="4000" b="1" u="sng" dirty="0">
              <a:solidFill>
                <a:schemeClr val="bg1"/>
              </a:solidFill>
            </a:endParaRPr>
          </a:p>
        </p:txBody>
      </p:sp>
    </p:spTree>
    <p:extLst>
      <p:ext uri="{BB962C8B-B14F-4D97-AF65-F5344CB8AC3E}">
        <p14:creationId xmlns:p14="http://schemas.microsoft.com/office/powerpoint/2010/main" val="15068351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C1F7582-5F96-4A2B-9868-803ECEEB5BFF}"/>
              </a:ext>
            </a:extLst>
          </p:cNvPr>
          <p:cNvPicPr>
            <a:picLocks noChangeAspect="1"/>
          </p:cNvPicPr>
          <p:nvPr/>
        </p:nvPicPr>
        <p:blipFill rotWithShape="1">
          <a:blip r:embed="rId3">
            <a:extLst>
              <a:ext uri="{28A0092B-C50C-407E-A947-70E740481C1C}">
                <a14:useLocalDpi xmlns:a14="http://schemas.microsoft.com/office/drawing/2010/main" val="0"/>
              </a:ext>
            </a:extLst>
          </a:blip>
          <a:srcRect t="12389" b="12886"/>
          <a:stretch/>
        </p:blipFill>
        <p:spPr>
          <a:xfrm>
            <a:off x="0" y="5130318"/>
            <a:ext cx="12192000" cy="1727682"/>
          </a:xfrm>
          <a:prstGeom prst="rect">
            <a:avLst/>
          </a:prstGeom>
        </p:spPr>
      </p:pic>
      <p:sp>
        <p:nvSpPr>
          <p:cNvPr id="2" name="Title 1">
            <a:extLst>
              <a:ext uri="{FF2B5EF4-FFF2-40B4-BE49-F238E27FC236}">
                <a16:creationId xmlns:a16="http://schemas.microsoft.com/office/drawing/2014/main" id="{EDE3FD2D-F3AB-4733-A495-074813D02CA8}"/>
              </a:ext>
            </a:extLst>
          </p:cNvPr>
          <p:cNvSpPr>
            <a:spLocks noGrp="1"/>
          </p:cNvSpPr>
          <p:nvPr>
            <p:ph type="title"/>
          </p:nvPr>
        </p:nvSpPr>
        <p:spPr>
          <a:xfrm>
            <a:off x="683312" y="674295"/>
            <a:ext cx="3933924" cy="1426611"/>
          </a:xfrm>
        </p:spPr>
        <p:txBody>
          <a:bodyPr/>
          <a:lstStyle/>
          <a:p>
            <a:pPr algn="ctr"/>
            <a:r>
              <a:rPr lang="en-US" b="1" dirty="0">
                <a:solidFill>
                  <a:schemeClr val="accent6">
                    <a:lumMod val="50000"/>
                  </a:schemeClr>
                </a:solidFill>
                <a:effectLst>
                  <a:outerShdw blurRad="38100" dist="38100" dir="2700000" algn="tl">
                    <a:srgbClr val="000000">
                      <a:alpha val="43137"/>
                    </a:srgbClr>
                  </a:outerShdw>
                </a:effectLst>
                <a:latin typeface="+mn-lt"/>
              </a:rPr>
              <a:t>Questions</a:t>
            </a:r>
          </a:p>
        </p:txBody>
      </p:sp>
      <p:sp>
        <p:nvSpPr>
          <p:cNvPr id="3" name="Content Placeholder 2">
            <a:extLst>
              <a:ext uri="{FF2B5EF4-FFF2-40B4-BE49-F238E27FC236}">
                <a16:creationId xmlns:a16="http://schemas.microsoft.com/office/drawing/2014/main" id="{D85185EB-A155-4D1A-929D-BB14B12E3675}"/>
              </a:ext>
            </a:extLst>
          </p:cNvPr>
          <p:cNvSpPr>
            <a:spLocks noGrp="1"/>
          </p:cNvSpPr>
          <p:nvPr>
            <p:ph idx="1"/>
          </p:nvPr>
        </p:nvSpPr>
        <p:spPr>
          <a:xfrm>
            <a:off x="1455575" y="2090057"/>
            <a:ext cx="10616503" cy="3456303"/>
          </a:xfrm>
        </p:spPr>
        <p:txBody>
          <a:bodyPr>
            <a:normAutofit/>
          </a:bodyPr>
          <a:lstStyle/>
          <a:p>
            <a:pPr marL="0" indent="0">
              <a:lnSpc>
                <a:spcPct val="100000"/>
              </a:lnSpc>
              <a:spcBef>
                <a:spcPts val="0"/>
              </a:spcBef>
              <a:buNone/>
            </a:pPr>
            <a:r>
              <a:rPr lang="en-US" sz="2600" dirty="0">
                <a:effectLst>
                  <a:outerShdw blurRad="38100" dist="38100" dir="2700000" algn="tl">
                    <a:srgbClr val="000000">
                      <a:alpha val="43137"/>
                    </a:srgbClr>
                  </a:outerShdw>
                </a:effectLst>
              </a:rPr>
              <a:t>Kim Cochran</a:t>
            </a:r>
          </a:p>
          <a:p>
            <a:pPr marL="0" indent="0">
              <a:lnSpc>
                <a:spcPct val="100000"/>
              </a:lnSpc>
              <a:spcBef>
                <a:spcPts val="0"/>
              </a:spcBef>
              <a:buNone/>
            </a:pPr>
            <a:r>
              <a:rPr lang="en-US" sz="2400" dirty="0"/>
              <a:t>Chief of the Sustainable Materials Branch</a:t>
            </a:r>
          </a:p>
          <a:p>
            <a:pPr marL="0" indent="0">
              <a:lnSpc>
                <a:spcPct val="100000"/>
              </a:lnSpc>
              <a:spcBef>
                <a:spcPts val="0"/>
              </a:spcBef>
              <a:buNone/>
            </a:pPr>
            <a:r>
              <a:rPr lang="en-US" sz="2400" dirty="0"/>
              <a:t>Office of Resource Conservation and Recovery </a:t>
            </a:r>
          </a:p>
          <a:p>
            <a:pPr marL="0" indent="0">
              <a:lnSpc>
                <a:spcPct val="100000"/>
              </a:lnSpc>
              <a:spcBef>
                <a:spcPts val="0"/>
              </a:spcBef>
              <a:buNone/>
            </a:pPr>
            <a:r>
              <a:rPr lang="en-US" sz="2400" dirty="0">
                <a:solidFill>
                  <a:schemeClr val="accent1"/>
                </a:solidFill>
                <a:hlinkClick r:id="rId4">
                  <a:extLst>
                    <a:ext uri="{A12FA001-AC4F-418D-AE19-62706E023703}">
                      <ahyp:hlinkClr xmlns:ahyp="http://schemas.microsoft.com/office/drawing/2018/hyperlinkcolor" val="tx"/>
                    </a:ext>
                  </a:extLst>
                </a:hlinkClick>
              </a:rPr>
              <a:t>Cochran.Kimberly@epa.gov</a:t>
            </a:r>
            <a:r>
              <a:rPr lang="en-US" sz="2400" dirty="0">
                <a:solidFill>
                  <a:schemeClr val="accent1"/>
                </a:solidFill>
              </a:rPr>
              <a:t> </a:t>
            </a:r>
          </a:p>
        </p:txBody>
      </p:sp>
      <p:sp>
        <p:nvSpPr>
          <p:cNvPr id="5" name="Content Placeholder 2">
            <a:extLst>
              <a:ext uri="{FF2B5EF4-FFF2-40B4-BE49-F238E27FC236}">
                <a16:creationId xmlns:a16="http://schemas.microsoft.com/office/drawing/2014/main" id="{66C66C75-312B-4C2E-9A1D-0B874DB9BFF0}"/>
              </a:ext>
            </a:extLst>
          </p:cNvPr>
          <p:cNvSpPr txBox="1">
            <a:spLocks/>
          </p:cNvSpPr>
          <p:nvPr/>
        </p:nvSpPr>
        <p:spPr>
          <a:xfrm>
            <a:off x="400050" y="4086808"/>
            <a:ext cx="11429999" cy="104351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3400" dirty="0">
                <a:solidFill>
                  <a:schemeClr val="accent6">
                    <a:lumMod val="50000"/>
                  </a:schemeClr>
                </a:solidFill>
                <a:hlinkClick r:id="rId5"/>
              </a:rPr>
              <a:t>www.epa.gov/americarecycles</a:t>
            </a:r>
            <a:endParaRPr lang="en-US" sz="3400" dirty="0">
              <a:solidFill>
                <a:schemeClr val="accent6">
                  <a:lumMod val="50000"/>
                </a:schemeClr>
              </a:solidFill>
            </a:endParaRPr>
          </a:p>
          <a:p>
            <a:pPr marL="0" indent="0" algn="ctr">
              <a:buFont typeface="Arial" panose="020B0604020202020204" pitchFamily="34" charset="0"/>
              <a:buNone/>
            </a:pPr>
            <a:endParaRPr lang="en-US" sz="3400" dirty="0"/>
          </a:p>
        </p:txBody>
      </p:sp>
    </p:spTree>
    <p:extLst>
      <p:ext uri="{BB962C8B-B14F-4D97-AF65-F5344CB8AC3E}">
        <p14:creationId xmlns:p14="http://schemas.microsoft.com/office/powerpoint/2010/main" val="28049398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C1F7582-5F96-4A2B-9868-803ECEEB5BFF}"/>
              </a:ext>
            </a:extLst>
          </p:cNvPr>
          <p:cNvPicPr>
            <a:picLocks noChangeAspect="1"/>
          </p:cNvPicPr>
          <p:nvPr/>
        </p:nvPicPr>
        <p:blipFill rotWithShape="1">
          <a:blip r:embed="rId3">
            <a:extLst>
              <a:ext uri="{28A0092B-C50C-407E-A947-70E740481C1C}">
                <a14:useLocalDpi xmlns:a14="http://schemas.microsoft.com/office/drawing/2010/main" val="0"/>
              </a:ext>
            </a:extLst>
          </a:blip>
          <a:srcRect t="12389" b="12886"/>
          <a:stretch/>
        </p:blipFill>
        <p:spPr>
          <a:xfrm>
            <a:off x="0" y="5130318"/>
            <a:ext cx="12192000" cy="1727682"/>
          </a:xfrm>
          <a:prstGeom prst="rect">
            <a:avLst/>
          </a:prstGeom>
        </p:spPr>
      </p:pic>
      <p:sp>
        <p:nvSpPr>
          <p:cNvPr id="5" name="Title 4">
            <a:extLst>
              <a:ext uri="{FF2B5EF4-FFF2-40B4-BE49-F238E27FC236}">
                <a16:creationId xmlns:a16="http://schemas.microsoft.com/office/drawing/2014/main" id="{F6D22B11-9DC4-46F4-B89A-10E57B215B5F}"/>
              </a:ext>
            </a:extLst>
          </p:cNvPr>
          <p:cNvSpPr>
            <a:spLocks noGrp="1"/>
          </p:cNvSpPr>
          <p:nvPr>
            <p:ph type="title"/>
          </p:nvPr>
        </p:nvSpPr>
        <p:spPr>
          <a:xfrm>
            <a:off x="0" y="128006"/>
            <a:ext cx="12192000" cy="1325563"/>
          </a:xfrm>
        </p:spPr>
        <p:txBody>
          <a:bodyPr/>
          <a:lstStyle/>
          <a:p>
            <a:pPr algn="ctr"/>
            <a:r>
              <a:rPr lang="en-US" b="1">
                <a:solidFill>
                  <a:schemeClr val="accent6">
                    <a:lumMod val="50000"/>
                  </a:schemeClr>
                </a:solidFill>
                <a:effectLst>
                  <a:outerShdw blurRad="38100" dist="38100" dir="2700000" algn="tl">
                    <a:srgbClr val="000000">
                      <a:alpha val="43137"/>
                    </a:srgbClr>
                  </a:outerShdw>
                </a:effectLst>
                <a:latin typeface="+mn-lt"/>
              </a:rPr>
              <a:t>Recycling Challenges</a:t>
            </a:r>
          </a:p>
        </p:txBody>
      </p:sp>
      <p:graphicFrame>
        <p:nvGraphicFramePr>
          <p:cNvPr id="11" name="Diagram 10">
            <a:extLst>
              <a:ext uri="{FF2B5EF4-FFF2-40B4-BE49-F238E27FC236}">
                <a16:creationId xmlns:a16="http://schemas.microsoft.com/office/drawing/2014/main" id="{AC0C50EF-4297-45AF-B74E-F315D6B5FA05}"/>
              </a:ext>
            </a:extLst>
          </p:cNvPr>
          <p:cNvGraphicFramePr/>
          <p:nvPr/>
        </p:nvGraphicFramePr>
        <p:xfrm>
          <a:off x="98474" y="1159193"/>
          <a:ext cx="11995052" cy="360272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6" name="Content Placeholder 2">
            <a:extLst>
              <a:ext uri="{FF2B5EF4-FFF2-40B4-BE49-F238E27FC236}">
                <a16:creationId xmlns:a16="http://schemas.microsoft.com/office/drawing/2014/main" id="{9271E160-58DF-417C-860D-DC9E97A6892C}"/>
              </a:ext>
            </a:extLst>
          </p:cNvPr>
          <p:cNvGraphicFramePr>
            <a:graphicFrameLocks/>
          </p:cNvGraphicFramePr>
          <p:nvPr/>
        </p:nvGraphicFramePr>
        <p:xfrm>
          <a:off x="0" y="1386101"/>
          <a:ext cx="13138485" cy="3744217"/>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Tree>
    <p:extLst>
      <p:ext uri="{BB962C8B-B14F-4D97-AF65-F5344CB8AC3E}">
        <p14:creationId xmlns:p14="http://schemas.microsoft.com/office/powerpoint/2010/main" val="19217499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C1F7582-5F96-4A2B-9868-803ECEEB5BFF}"/>
              </a:ext>
            </a:extLst>
          </p:cNvPr>
          <p:cNvPicPr>
            <a:picLocks noChangeAspect="1"/>
          </p:cNvPicPr>
          <p:nvPr/>
        </p:nvPicPr>
        <p:blipFill rotWithShape="1">
          <a:blip r:embed="rId3">
            <a:extLst>
              <a:ext uri="{28A0092B-C50C-407E-A947-70E740481C1C}">
                <a14:useLocalDpi xmlns:a14="http://schemas.microsoft.com/office/drawing/2010/main" val="0"/>
              </a:ext>
            </a:extLst>
          </a:blip>
          <a:srcRect t="12389" b="12886"/>
          <a:stretch/>
        </p:blipFill>
        <p:spPr>
          <a:xfrm>
            <a:off x="0" y="5130318"/>
            <a:ext cx="12192000" cy="1727682"/>
          </a:xfrm>
          <a:prstGeom prst="rect">
            <a:avLst/>
          </a:prstGeom>
        </p:spPr>
      </p:pic>
      <p:sp>
        <p:nvSpPr>
          <p:cNvPr id="5" name="Title 4">
            <a:extLst>
              <a:ext uri="{FF2B5EF4-FFF2-40B4-BE49-F238E27FC236}">
                <a16:creationId xmlns:a16="http://schemas.microsoft.com/office/drawing/2014/main" id="{F6D22B11-9DC4-46F4-B89A-10E57B215B5F}"/>
              </a:ext>
            </a:extLst>
          </p:cNvPr>
          <p:cNvSpPr>
            <a:spLocks noGrp="1"/>
          </p:cNvSpPr>
          <p:nvPr>
            <p:ph type="title"/>
          </p:nvPr>
        </p:nvSpPr>
        <p:spPr>
          <a:xfrm>
            <a:off x="-1" y="14373"/>
            <a:ext cx="12192001" cy="1325563"/>
          </a:xfrm>
        </p:spPr>
        <p:txBody>
          <a:bodyPr/>
          <a:lstStyle/>
          <a:p>
            <a:pPr algn="ctr"/>
            <a:r>
              <a:rPr lang="en-US" b="1">
                <a:solidFill>
                  <a:schemeClr val="accent6">
                    <a:lumMod val="50000"/>
                  </a:schemeClr>
                </a:solidFill>
                <a:effectLst>
                  <a:outerShdw blurRad="38100" dist="38100" dir="2700000" algn="tl">
                    <a:srgbClr val="000000">
                      <a:alpha val="43137"/>
                    </a:srgbClr>
                  </a:outerShdw>
                </a:effectLst>
                <a:latin typeface="+mn-lt"/>
              </a:rPr>
              <a:t>Developing the Draft National Recycling Strategy </a:t>
            </a:r>
          </a:p>
        </p:txBody>
      </p:sp>
      <p:sp>
        <p:nvSpPr>
          <p:cNvPr id="7" name="Content Placeholder 6">
            <a:extLst>
              <a:ext uri="{FF2B5EF4-FFF2-40B4-BE49-F238E27FC236}">
                <a16:creationId xmlns:a16="http://schemas.microsoft.com/office/drawing/2014/main" id="{9A83A9B6-57E7-432B-B618-1E57B3487E95}"/>
              </a:ext>
            </a:extLst>
          </p:cNvPr>
          <p:cNvSpPr>
            <a:spLocks noGrp="1"/>
          </p:cNvSpPr>
          <p:nvPr>
            <p:ph idx="1"/>
          </p:nvPr>
        </p:nvSpPr>
        <p:spPr>
          <a:xfrm>
            <a:off x="280796" y="1490506"/>
            <a:ext cx="6899032" cy="3876987"/>
          </a:xfrm>
        </p:spPr>
        <p:txBody>
          <a:bodyPr/>
          <a:lstStyle/>
          <a:p>
            <a:r>
              <a:rPr lang="en-US" sz="3200" b="1" dirty="0"/>
              <a:t>SMM Strategic Plan for 2017-2022</a:t>
            </a:r>
          </a:p>
          <a:p>
            <a:r>
              <a:rPr lang="en-US" sz="3200" b="1" dirty="0"/>
              <a:t>National Framework for Advancing the U.S. Recycling System </a:t>
            </a:r>
          </a:p>
          <a:p>
            <a:r>
              <a:rPr lang="en-US" sz="3200" b="1" dirty="0">
                <a:solidFill>
                  <a:srgbClr val="FF0000"/>
                </a:solidFill>
              </a:rPr>
              <a:t>National Recycling Strategy</a:t>
            </a:r>
          </a:p>
          <a:p>
            <a:r>
              <a:rPr lang="en-US" sz="3200" b="1" dirty="0">
                <a:solidFill>
                  <a:srgbClr val="FF0000"/>
                </a:solidFill>
              </a:rPr>
              <a:t>National Recycling Goals </a:t>
            </a:r>
          </a:p>
          <a:p>
            <a:r>
              <a:rPr lang="en-US" sz="3200" b="1" dirty="0"/>
              <a:t>Roadmap </a:t>
            </a:r>
          </a:p>
          <a:p>
            <a:endParaRPr lang="en-US" dirty="0"/>
          </a:p>
        </p:txBody>
      </p:sp>
      <p:pic>
        <p:nvPicPr>
          <p:cNvPr id="6" name="Picture 5">
            <a:extLst>
              <a:ext uri="{FF2B5EF4-FFF2-40B4-BE49-F238E27FC236}">
                <a16:creationId xmlns:a16="http://schemas.microsoft.com/office/drawing/2014/main" id="{02A45D56-2E04-46D2-AED1-2CFFEDF48CF7}"/>
              </a:ext>
            </a:extLst>
          </p:cNvPr>
          <p:cNvPicPr>
            <a:picLocks noChangeAspect="1"/>
          </p:cNvPicPr>
          <p:nvPr/>
        </p:nvPicPr>
        <p:blipFill>
          <a:blip r:embed="rId4"/>
          <a:stretch>
            <a:fillRect/>
          </a:stretch>
        </p:blipFill>
        <p:spPr>
          <a:xfrm>
            <a:off x="7555707" y="1079192"/>
            <a:ext cx="4260414" cy="5440878"/>
          </a:xfrm>
          <a:prstGeom prst="rect">
            <a:avLst/>
          </a:prstGeom>
        </p:spPr>
      </p:pic>
    </p:spTree>
    <p:extLst>
      <p:ext uri="{BB962C8B-B14F-4D97-AF65-F5344CB8AC3E}">
        <p14:creationId xmlns:p14="http://schemas.microsoft.com/office/powerpoint/2010/main" val="10629980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The U.S. Recycling System | America Recycles | US EPA">
            <a:extLst>
              <a:ext uri="{FF2B5EF4-FFF2-40B4-BE49-F238E27FC236}">
                <a16:creationId xmlns:a16="http://schemas.microsoft.com/office/drawing/2014/main" id="{A54010DF-5D08-4E1B-B4BE-ADBACE7BAE2F}"/>
              </a:ext>
            </a:extLst>
          </p:cNvPr>
          <p:cNvPicPr>
            <a:picLocks noChangeAspect="1" noChangeArrowheads="1"/>
          </p:cNvPicPr>
          <p:nvPr/>
        </p:nvPicPr>
        <p:blipFill>
          <a:blip r:embed="rId3">
            <a:alphaModFix/>
            <a:extLst>
              <a:ext uri="{28A0092B-C50C-407E-A947-70E740481C1C}">
                <a14:useLocalDpi xmlns:a14="http://schemas.microsoft.com/office/drawing/2010/main" val="0"/>
              </a:ext>
            </a:extLst>
          </a:blip>
          <a:srcRect/>
          <a:stretch>
            <a:fillRect/>
          </a:stretch>
        </p:blipFill>
        <p:spPr bwMode="auto">
          <a:xfrm>
            <a:off x="0" y="0"/>
            <a:ext cx="12192000" cy="5693433"/>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5C1F7582-5F96-4A2B-9868-803ECEEB5BFF}"/>
              </a:ext>
            </a:extLst>
          </p:cNvPr>
          <p:cNvPicPr>
            <a:picLocks noChangeAspect="1"/>
          </p:cNvPicPr>
          <p:nvPr/>
        </p:nvPicPr>
        <p:blipFill rotWithShape="1">
          <a:blip r:embed="rId4">
            <a:extLst>
              <a:ext uri="{28A0092B-C50C-407E-A947-70E740481C1C}">
                <a14:useLocalDpi xmlns:a14="http://schemas.microsoft.com/office/drawing/2010/main" val="0"/>
              </a:ext>
            </a:extLst>
          </a:blip>
          <a:srcRect t="12389" b="12886"/>
          <a:stretch/>
        </p:blipFill>
        <p:spPr>
          <a:xfrm>
            <a:off x="0" y="5130318"/>
            <a:ext cx="12192000" cy="1727682"/>
          </a:xfrm>
          <a:prstGeom prst="rect">
            <a:avLst/>
          </a:prstGeom>
        </p:spPr>
      </p:pic>
      <p:sp>
        <p:nvSpPr>
          <p:cNvPr id="5" name="Title 4">
            <a:extLst>
              <a:ext uri="{FF2B5EF4-FFF2-40B4-BE49-F238E27FC236}">
                <a16:creationId xmlns:a16="http://schemas.microsoft.com/office/drawing/2014/main" id="{F6D22B11-9DC4-46F4-B89A-10E57B215B5F}"/>
              </a:ext>
            </a:extLst>
          </p:cNvPr>
          <p:cNvSpPr>
            <a:spLocks noGrp="1"/>
          </p:cNvSpPr>
          <p:nvPr>
            <p:ph type="title"/>
          </p:nvPr>
        </p:nvSpPr>
        <p:spPr>
          <a:xfrm>
            <a:off x="0" y="371154"/>
            <a:ext cx="12041945" cy="845435"/>
          </a:xfrm>
        </p:spPr>
        <p:txBody>
          <a:bodyPr>
            <a:noAutofit/>
          </a:bodyPr>
          <a:lstStyle/>
          <a:p>
            <a:pPr algn="ctr"/>
            <a:r>
              <a:rPr lang="en-US" b="1">
                <a:solidFill>
                  <a:schemeClr val="accent6">
                    <a:lumMod val="50000"/>
                  </a:schemeClr>
                </a:solidFill>
                <a:effectLst>
                  <a:outerShdw blurRad="38100" dist="38100" dir="2700000" algn="tl">
                    <a:srgbClr val="000000">
                      <a:alpha val="43137"/>
                    </a:srgbClr>
                  </a:outerShdw>
                </a:effectLst>
                <a:latin typeface="+mn-lt"/>
              </a:rPr>
              <a:t>National Recycling Strategy Objectives</a:t>
            </a:r>
            <a:br>
              <a:rPr lang="en-US" b="1">
                <a:solidFill>
                  <a:schemeClr val="accent6">
                    <a:lumMod val="50000"/>
                  </a:schemeClr>
                </a:solidFill>
                <a:effectLst>
                  <a:outerShdw blurRad="38100" dist="38100" dir="2700000" algn="tl">
                    <a:srgbClr val="000000">
                      <a:alpha val="43137"/>
                    </a:srgbClr>
                  </a:outerShdw>
                </a:effectLst>
                <a:latin typeface="+mn-lt"/>
              </a:rPr>
            </a:br>
            <a:endParaRPr lang="en-US" b="1">
              <a:solidFill>
                <a:schemeClr val="accent6">
                  <a:lumMod val="50000"/>
                </a:schemeClr>
              </a:solidFill>
              <a:effectLst>
                <a:outerShdw blurRad="38100" dist="38100" dir="2700000" algn="tl">
                  <a:srgbClr val="000000">
                    <a:alpha val="43137"/>
                  </a:srgbClr>
                </a:outerShdw>
              </a:effectLst>
              <a:latin typeface="+mn-lt"/>
            </a:endParaRPr>
          </a:p>
        </p:txBody>
      </p:sp>
      <p:sp>
        <p:nvSpPr>
          <p:cNvPr id="2" name="Rectangle 1">
            <a:extLst>
              <a:ext uri="{FF2B5EF4-FFF2-40B4-BE49-F238E27FC236}">
                <a16:creationId xmlns:a16="http://schemas.microsoft.com/office/drawing/2014/main" id="{08B1C69A-95A5-4442-B2DD-C12AA7E507C6}"/>
              </a:ext>
            </a:extLst>
          </p:cNvPr>
          <p:cNvSpPr/>
          <p:nvPr/>
        </p:nvSpPr>
        <p:spPr>
          <a:xfrm>
            <a:off x="492253" y="1727682"/>
            <a:ext cx="10811778" cy="2438873"/>
          </a:xfrm>
          <a:prstGeom prst="rect">
            <a:avLst/>
          </a:prstGeom>
          <a:solidFill>
            <a:schemeClr val="bg2">
              <a:lumMod val="90000"/>
              <a:alpha val="60000"/>
            </a:schemeClr>
          </a:solidFill>
        </p:spPr>
        <p:txBody>
          <a:bodyPr wrap="square">
            <a:spAutoFit/>
          </a:bodyPr>
          <a:lstStyle/>
          <a:p>
            <a:pPr lvl="1">
              <a:lnSpc>
                <a:spcPct val="107000"/>
              </a:lnSpc>
              <a:spcAft>
                <a:spcPts val="800"/>
              </a:spcAft>
            </a:pPr>
            <a:r>
              <a:rPr lang="en-US" sz="4400" b="1">
                <a:solidFill>
                  <a:schemeClr val="bg1"/>
                </a:solidFill>
                <a:effectLst>
                  <a:outerShdw blurRad="38100" dist="38100" dir="2700000" algn="tl">
                    <a:srgbClr val="000000">
                      <a:alpha val="43137"/>
                    </a:srgbClr>
                  </a:outerShdw>
                </a:effectLst>
                <a:ea typeface="Calibri" panose="020F0502020204030204" pitchFamily="34" charset="0"/>
                <a:cs typeface="Times New Roman" panose="02020603050405020304" pitchFamily="18" charset="0"/>
              </a:rPr>
              <a:t>Objective 1: Reduce Contamination</a:t>
            </a:r>
          </a:p>
          <a:p>
            <a:pPr lvl="1">
              <a:lnSpc>
                <a:spcPct val="107000"/>
              </a:lnSpc>
              <a:spcAft>
                <a:spcPts val="800"/>
              </a:spcAft>
            </a:pPr>
            <a:r>
              <a:rPr lang="en-US" sz="4400" b="1">
                <a:solidFill>
                  <a:schemeClr val="bg1"/>
                </a:solidFill>
                <a:effectLst>
                  <a:outerShdw blurRad="38100" dist="38100" dir="2700000" algn="tl">
                    <a:srgbClr val="000000">
                      <a:alpha val="43137"/>
                    </a:srgbClr>
                  </a:outerShdw>
                </a:effectLst>
                <a:ea typeface="Calibri" panose="020F0502020204030204" pitchFamily="34" charset="0"/>
                <a:cs typeface="Times New Roman" panose="02020603050405020304" pitchFamily="18" charset="0"/>
              </a:rPr>
              <a:t>Objective 2: Increase Processing Efficiency</a:t>
            </a:r>
          </a:p>
          <a:p>
            <a:pPr lvl="1">
              <a:lnSpc>
                <a:spcPct val="107000"/>
              </a:lnSpc>
              <a:spcAft>
                <a:spcPts val="800"/>
              </a:spcAft>
            </a:pPr>
            <a:r>
              <a:rPr lang="en-US" sz="4400" b="1">
                <a:solidFill>
                  <a:schemeClr val="bg1"/>
                </a:solidFill>
                <a:effectLst>
                  <a:outerShdw blurRad="38100" dist="38100" dir="2700000" algn="tl">
                    <a:srgbClr val="000000">
                      <a:alpha val="43137"/>
                    </a:srgbClr>
                  </a:outerShdw>
                </a:effectLst>
                <a:ea typeface="Calibri" panose="020F0502020204030204" pitchFamily="34" charset="0"/>
                <a:cs typeface="Times New Roman" panose="02020603050405020304" pitchFamily="18" charset="0"/>
              </a:rPr>
              <a:t>Objective 3: Improve Markets</a:t>
            </a:r>
          </a:p>
        </p:txBody>
      </p:sp>
    </p:spTree>
    <p:extLst>
      <p:ext uri="{BB962C8B-B14F-4D97-AF65-F5344CB8AC3E}">
        <p14:creationId xmlns:p14="http://schemas.microsoft.com/office/powerpoint/2010/main" val="30382524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C1F7582-5F96-4A2B-9868-803ECEEB5BFF}"/>
              </a:ext>
            </a:extLst>
          </p:cNvPr>
          <p:cNvPicPr>
            <a:picLocks noChangeAspect="1"/>
          </p:cNvPicPr>
          <p:nvPr/>
        </p:nvPicPr>
        <p:blipFill rotWithShape="1">
          <a:blip r:embed="rId3">
            <a:extLst>
              <a:ext uri="{28A0092B-C50C-407E-A947-70E740481C1C}">
                <a14:useLocalDpi xmlns:a14="http://schemas.microsoft.com/office/drawing/2010/main" val="0"/>
              </a:ext>
            </a:extLst>
          </a:blip>
          <a:srcRect t="12389" b="12886"/>
          <a:stretch/>
        </p:blipFill>
        <p:spPr>
          <a:xfrm>
            <a:off x="0" y="5130318"/>
            <a:ext cx="12192000" cy="1727682"/>
          </a:xfrm>
          <a:prstGeom prst="rect">
            <a:avLst/>
          </a:prstGeom>
        </p:spPr>
      </p:pic>
      <p:sp>
        <p:nvSpPr>
          <p:cNvPr id="5" name="Title 4">
            <a:extLst>
              <a:ext uri="{FF2B5EF4-FFF2-40B4-BE49-F238E27FC236}">
                <a16:creationId xmlns:a16="http://schemas.microsoft.com/office/drawing/2014/main" id="{F6D22B11-9DC4-46F4-B89A-10E57B215B5F}"/>
              </a:ext>
            </a:extLst>
          </p:cNvPr>
          <p:cNvSpPr>
            <a:spLocks noGrp="1"/>
          </p:cNvSpPr>
          <p:nvPr>
            <p:ph type="title"/>
          </p:nvPr>
        </p:nvSpPr>
        <p:spPr>
          <a:xfrm>
            <a:off x="0" y="127482"/>
            <a:ext cx="12093526" cy="1170376"/>
          </a:xfrm>
        </p:spPr>
        <p:txBody>
          <a:bodyPr>
            <a:noAutofit/>
          </a:bodyPr>
          <a:lstStyle/>
          <a:p>
            <a:pPr algn="ctr"/>
            <a:r>
              <a:rPr lang="en-US" sz="3800" b="1">
                <a:solidFill>
                  <a:schemeClr val="accent6">
                    <a:lumMod val="50000"/>
                  </a:schemeClr>
                </a:solidFill>
                <a:effectLst>
                  <a:outerShdw blurRad="38100" dist="38100" dir="2700000" algn="tl">
                    <a:srgbClr val="000000">
                      <a:alpha val="43137"/>
                    </a:srgbClr>
                  </a:outerShdw>
                </a:effectLst>
                <a:latin typeface="+mn-lt"/>
              </a:rPr>
              <a:t>Objective 1: Reduce Contamination in the Recycling Stream</a:t>
            </a:r>
            <a:br>
              <a:rPr lang="en-US" sz="3800" b="1">
                <a:solidFill>
                  <a:schemeClr val="accent6">
                    <a:lumMod val="50000"/>
                  </a:schemeClr>
                </a:solidFill>
                <a:effectLst>
                  <a:outerShdw blurRad="38100" dist="38100" dir="2700000" algn="tl">
                    <a:srgbClr val="000000">
                      <a:alpha val="43137"/>
                    </a:srgbClr>
                  </a:outerShdw>
                </a:effectLst>
                <a:latin typeface="+mn-lt"/>
              </a:rPr>
            </a:br>
            <a:endParaRPr lang="en-US" sz="3800">
              <a:solidFill>
                <a:schemeClr val="accent6">
                  <a:lumMod val="50000"/>
                </a:schemeClr>
              </a:solidFill>
              <a:effectLst>
                <a:outerShdw blurRad="38100" dist="38100" dir="2700000" algn="tl">
                  <a:srgbClr val="000000">
                    <a:alpha val="43137"/>
                  </a:srgbClr>
                </a:outerShdw>
              </a:effectLst>
              <a:latin typeface="+mn-lt"/>
            </a:endParaRPr>
          </a:p>
        </p:txBody>
      </p:sp>
      <p:pic>
        <p:nvPicPr>
          <p:cNvPr id="1028" name="Picture 4" descr="This infographic is called the Top 10 in the Bin. It shows the top 10 items that you can recycle, including cardboard, paper, food boxes, mail, beverage cans, food cans, glass bottles, glass and plastic jars, jugs, and plastic bottles and caps.">
            <a:extLst>
              <a:ext uri="{FF2B5EF4-FFF2-40B4-BE49-F238E27FC236}">
                <a16:creationId xmlns:a16="http://schemas.microsoft.com/office/drawing/2014/main" id="{FA1FD3A7-C404-406E-B044-D797B825480A}"/>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7554351" y="952718"/>
            <a:ext cx="4129544" cy="5590745"/>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2">
            <a:extLst>
              <a:ext uri="{FF2B5EF4-FFF2-40B4-BE49-F238E27FC236}">
                <a16:creationId xmlns:a16="http://schemas.microsoft.com/office/drawing/2014/main" id="{6AE2073C-7EEF-4ADE-8007-7D06407B1CEC}"/>
              </a:ext>
            </a:extLst>
          </p:cNvPr>
          <p:cNvSpPr>
            <a:spLocks noGrp="1"/>
          </p:cNvSpPr>
          <p:nvPr>
            <p:ph type="body" sz="half" idx="2"/>
          </p:nvPr>
        </p:nvSpPr>
        <p:spPr>
          <a:xfrm>
            <a:off x="253636" y="1363538"/>
            <a:ext cx="7047080" cy="1727682"/>
          </a:xfrm>
        </p:spPr>
        <p:txBody>
          <a:bodyPr>
            <a:normAutofit/>
          </a:bodyPr>
          <a:lstStyle/>
          <a:p>
            <a:pPr marL="457200" indent="-457200">
              <a:buFont typeface="Arial" panose="020B0604020202020204" pitchFamily="34" charset="0"/>
              <a:buChar char="•"/>
            </a:pPr>
            <a:r>
              <a:rPr lang="en-US" sz="2800" b="1" dirty="0"/>
              <a:t>Enhance education and outreach</a:t>
            </a:r>
          </a:p>
          <a:p>
            <a:r>
              <a:rPr lang="en-US" dirty="0"/>
              <a:t> </a:t>
            </a:r>
          </a:p>
          <a:p>
            <a:endParaRPr lang="en-US" b="1" dirty="0"/>
          </a:p>
          <a:p>
            <a:endParaRPr lang="en-US" dirty="0"/>
          </a:p>
        </p:txBody>
      </p:sp>
      <p:sp>
        <p:nvSpPr>
          <p:cNvPr id="2" name="Rectangle 1">
            <a:extLst>
              <a:ext uri="{FF2B5EF4-FFF2-40B4-BE49-F238E27FC236}">
                <a16:creationId xmlns:a16="http://schemas.microsoft.com/office/drawing/2014/main" id="{B4AF62F1-F130-45BA-A62F-1D8366299C60}"/>
              </a:ext>
            </a:extLst>
          </p:cNvPr>
          <p:cNvSpPr/>
          <p:nvPr/>
        </p:nvSpPr>
        <p:spPr>
          <a:xfrm>
            <a:off x="254052" y="2840149"/>
            <a:ext cx="7300299" cy="954107"/>
          </a:xfrm>
          <a:prstGeom prst="rect">
            <a:avLst/>
          </a:prstGeom>
        </p:spPr>
        <p:txBody>
          <a:bodyPr wrap="square">
            <a:spAutoFit/>
          </a:bodyPr>
          <a:lstStyle/>
          <a:p>
            <a:pPr marL="457200" indent="-457200">
              <a:buFont typeface="Arial" panose="020B0604020202020204" pitchFamily="34" charset="0"/>
              <a:buChar char="•"/>
            </a:pPr>
            <a:r>
              <a:rPr lang="en-US" sz="2800" b="1" dirty="0"/>
              <a:t>Increase information on recycling programs and policies</a:t>
            </a:r>
          </a:p>
        </p:txBody>
      </p:sp>
    </p:spTree>
    <p:extLst>
      <p:ext uri="{BB962C8B-B14F-4D97-AF65-F5344CB8AC3E}">
        <p14:creationId xmlns:p14="http://schemas.microsoft.com/office/powerpoint/2010/main" val="36217348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C1F7582-5F96-4A2B-9868-803ECEEB5BFF}"/>
              </a:ext>
            </a:extLst>
          </p:cNvPr>
          <p:cNvPicPr>
            <a:picLocks noChangeAspect="1"/>
          </p:cNvPicPr>
          <p:nvPr/>
        </p:nvPicPr>
        <p:blipFill rotWithShape="1">
          <a:blip r:embed="rId3">
            <a:extLst>
              <a:ext uri="{28A0092B-C50C-407E-A947-70E740481C1C}">
                <a14:useLocalDpi xmlns:a14="http://schemas.microsoft.com/office/drawing/2010/main" val="0"/>
              </a:ext>
            </a:extLst>
          </a:blip>
          <a:srcRect t="12389" b="12886"/>
          <a:stretch/>
        </p:blipFill>
        <p:spPr>
          <a:xfrm>
            <a:off x="0" y="5130318"/>
            <a:ext cx="12192000" cy="1727682"/>
          </a:xfrm>
          <a:prstGeom prst="rect">
            <a:avLst/>
          </a:prstGeom>
        </p:spPr>
      </p:pic>
      <p:sp>
        <p:nvSpPr>
          <p:cNvPr id="5" name="Title 4">
            <a:extLst>
              <a:ext uri="{FF2B5EF4-FFF2-40B4-BE49-F238E27FC236}">
                <a16:creationId xmlns:a16="http://schemas.microsoft.com/office/drawing/2014/main" id="{F6D22B11-9DC4-46F4-B89A-10E57B215B5F}"/>
              </a:ext>
            </a:extLst>
          </p:cNvPr>
          <p:cNvSpPr>
            <a:spLocks noGrp="1"/>
          </p:cNvSpPr>
          <p:nvPr>
            <p:ph type="title"/>
          </p:nvPr>
        </p:nvSpPr>
        <p:spPr>
          <a:xfrm>
            <a:off x="0" y="28135"/>
            <a:ext cx="12192000" cy="705111"/>
          </a:xfrm>
        </p:spPr>
        <p:txBody>
          <a:bodyPr>
            <a:noAutofit/>
          </a:bodyPr>
          <a:lstStyle/>
          <a:p>
            <a:pPr algn="ctr"/>
            <a:r>
              <a:rPr lang="en-US" sz="4000" b="1" dirty="0">
                <a:solidFill>
                  <a:schemeClr val="accent6">
                    <a:lumMod val="50000"/>
                  </a:schemeClr>
                </a:solidFill>
                <a:effectLst>
                  <a:outerShdw blurRad="38100" dist="38100" dir="2700000" algn="tl">
                    <a:srgbClr val="000000">
                      <a:alpha val="43137"/>
                    </a:srgbClr>
                  </a:outerShdw>
                </a:effectLst>
                <a:latin typeface="+mn-lt"/>
              </a:rPr>
              <a:t>Objective 2: Increase Processing Efficiency  </a:t>
            </a:r>
            <a:endParaRPr lang="en-US" sz="4000" dirty="0">
              <a:solidFill>
                <a:schemeClr val="accent6">
                  <a:lumMod val="50000"/>
                </a:schemeClr>
              </a:solidFill>
              <a:effectLst>
                <a:outerShdw blurRad="38100" dist="38100" dir="2700000" algn="tl">
                  <a:srgbClr val="000000">
                    <a:alpha val="43137"/>
                  </a:srgbClr>
                </a:outerShdw>
              </a:effectLst>
              <a:latin typeface="+mn-lt"/>
            </a:endParaRPr>
          </a:p>
        </p:txBody>
      </p:sp>
      <p:sp>
        <p:nvSpPr>
          <p:cNvPr id="6" name="Rectangle 5">
            <a:extLst>
              <a:ext uri="{FF2B5EF4-FFF2-40B4-BE49-F238E27FC236}">
                <a16:creationId xmlns:a16="http://schemas.microsoft.com/office/drawing/2014/main" id="{1290A705-2DC7-491E-BB98-1BA2ADD1D3B5}"/>
              </a:ext>
            </a:extLst>
          </p:cNvPr>
          <p:cNvSpPr/>
          <p:nvPr/>
        </p:nvSpPr>
        <p:spPr>
          <a:xfrm>
            <a:off x="0" y="1094329"/>
            <a:ext cx="6096000" cy="6032421"/>
          </a:xfrm>
          <a:prstGeom prst="rect">
            <a:avLst/>
          </a:prstGeom>
        </p:spPr>
        <p:txBody>
          <a:bodyPr wrap="square">
            <a:spAutoFit/>
          </a:bodyPr>
          <a:lstStyle/>
          <a:p>
            <a:pPr marL="457200" indent="-457200">
              <a:spcAft>
                <a:spcPts val="1200"/>
              </a:spcAft>
              <a:buFont typeface="Arial" panose="020B0604020202020204" pitchFamily="34" charset="0"/>
              <a:buChar char="•"/>
            </a:pPr>
            <a:r>
              <a:rPr lang="en-US" sz="2800" b="1" dirty="0"/>
              <a:t>Understand infrastructure needs</a:t>
            </a:r>
          </a:p>
          <a:p>
            <a:pPr marL="457200" indent="-457200">
              <a:spcAft>
                <a:spcPts val="1200"/>
              </a:spcAft>
              <a:buFont typeface="Arial" panose="020B0604020202020204" pitchFamily="34" charset="0"/>
              <a:buChar char="•"/>
            </a:pPr>
            <a:r>
              <a:rPr lang="en-US" sz="2800" b="1" dirty="0">
                <a:solidFill>
                  <a:schemeClr val="accent6">
                    <a:lumMod val="50000"/>
                  </a:schemeClr>
                </a:solidFill>
              </a:rPr>
              <a:t>Identify available funding</a:t>
            </a:r>
          </a:p>
          <a:p>
            <a:pPr marL="457200" indent="-457200">
              <a:spcAft>
                <a:spcPts val="1200"/>
              </a:spcAft>
              <a:buFont typeface="Arial" panose="020B0604020202020204" pitchFamily="34" charset="0"/>
              <a:buChar char="•"/>
            </a:pPr>
            <a:r>
              <a:rPr lang="en-US" sz="2800" b="1" dirty="0"/>
              <a:t>Support R&amp;D</a:t>
            </a:r>
          </a:p>
          <a:p>
            <a:pPr marL="457200" indent="-457200">
              <a:spcAft>
                <a:spcPts val="1200"/>
              </a:spcAft>
              <a:buFont typeface="Arial" panose="020B0604020202020204" pitchFamily="34" charset="0"/>
              <a:buChar char="•"/>
            </a:pPr>
            <a:r>
              <a:rPr lang="en-US" sz="2800" b="1" dirty="0">
                <a:solidFill>
                  <a:schemeClr val="accent6">
                    <a:lumMod val="50000"/>
                  </a:schemeClr>
                </a:solidFill>
              </a:rPr>
              <a:t>Design products for recycling</a:t>
            </a:r>
          </a:p>
          <a:p>
            <a:pPr marL="457200" indent="-457200">
              <a:spcAft>
                <a:spcPts val="1200"/>
              </a:spcAft>
              <a:buFont typeface="Arial" panose="020B0604020202020204" pitchFamily="34" charset="0"/>
              <a:buChar char="•"/>
            </a:pPr>
            <a:r>
              <a:rPr lang="en-US" sz="2800" b="1" dirty="0"/>
              <a:t>National definitions, measures, targets, and performance indicators </a:t>
            </a:r>
          </a:p>
          <a:p>
            <a:pPr marL="457200" indent="-457200">
              <a:buFont typeface="Arial" panose="020B0604020202020204" pitchFamily="34" charset="0"/>
              <a:buChar char="•"/>
            </a:pPr>
            <a:endParaRPr lang="en-US" sz="2800" b="1" dirty="0"/>
          </a:p>
          <a:p>
            <a:endParaRPr lang="en-US" sz="2800" b="1" dirty="0">
              <a:effectLst>
                <a:outerShdw blurRad="38100" dist="38100" dir="2700000" algn="tl">
                  <a:srgbClr val="000000">
                    <a:alpha val="43137"/>
                  </a:srgbClr>
                </a:outerShdw>
              </a:effectLst>
            </a:endParaRPr>
          </a:p>
          <a:p>
            <a:endParaRPr lang="en-US" sz="2800" b="1" dirty="0">
              <a:effectLst>
                <a:outerShdw blurRad="38100" dist="38100" dir="2700000" algn="tl">
                  <a:srgbClr val="000000">
                    <a:alpha val="43137"/>
                  </a:srgbClr>
                </a:outerShdw>
              </a:effectLst>
            </a:endParaRPr>
          </a:p>
          <a:p>
            <a:endParaRPr lang="en-US" sz="2800" b="1" dirty="0">
              <a:effectLst>
                <a:outerShdw blurRad="38100" dist="38100" dir="2700000" algn="tl">
                  <a:srgbClr val="000000">
                    <a:alpha val="43137"/>
                  </a:srgbClr>
                </a:outerShdw>
              </a:effectLst>
            </a:endParaRPr>
          </a:p>
          <a:p>
            <a:endParaRPr lang="en-US" sz="2800" b="1" dirty="0">
              <a:effectLst>
                <a:outerShdw blurRad="38100" dist="38100" dir="2700000" algn="tl">
                  <a:srgbClr val="000000">
                    <a:alpha val="43137"/>
                  </a:srgbClr>
                </a:outerShdw>
              </a:effectLst>
            </a:endParaRPr>
          </a:p>
          <a:p>
            <a:endParaRPr lang="en-US" sz="2800" b="1" dirty="0"/>
          </a:p>
        </p:txBody>
      </p:sp>
      <p:pic>
        <p:nvPicPr>
          <p:cNvPr id="10" name="Picture 4" descr="America Recycles Day | America Recycles | US EPA">
            <a:extLst>
              <a:ext uri="{FF2B5EF4-FFF2-40B4-BE49-F238E27FC236}">
                <a16:creationId xmlns:a16="http://schemas.microsoft.com/office/drawing/2014/main" id="{97AFAE64-CC4C-4952-9C73-0155099D4D14}"/>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6096000" y="1026063"/>
            <a:ext cx="5703479" cy="48942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25756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C1F7582-5F96-4A2B-9868-803ECEEB5BFF}"/>
              </a:ext>
            </a:extLst>
          </p:cNvPr>
          <p:cNvPicPr>
            <a:picLocks noChangeAspect="1"/>
          </p:cNvPicPr>
          <p:nvPr/>
        </p:nvPicPr>
        <p:blipFill rotWithShape="1">
          <a:blip r:embed="rId3">
            <a:extLst>
              <a:ext uri="{28A0092B-C50C-407E-A947-70E740481C1C}">
                <a14:useLocalDpi xmlns:a14="http://schemas.microsoft.com/office/drawing/2010/main" val="0"/>
              </a:ext>
            </a:extLst>
          </a:blip>
          <a:srcRect t="12389" b="12886"/>
          <a:stretch/>
        </p:blipFill>
        <p:spPr>
          <a:xfrm>
            <a:off x="0" y="5130318"/>
            <a:ext cx="12192000" cy="1727682"/>
          </a:xfrm>
          <a:prstGeom prst="rect">
            <a:avLst/>
          </a:prstGeom>
        </p:spPr>
      </p:pic>
      <p:sp>
        <p:nvSpPr>
          <p:cNvPr id="5" name="Title 4">
            <a:extLst>
              <a:ext uri="{FF2B5EF4-FFF2-40B4-BE49-F238E27FC236}">
                <a16:creationId xmlns:a16="http://schemas.microsoft.com/office/drawing/2014/main" id="{F6D22B11-9DC4-46F4-B89A-10E57B215B5F}"/>
              </a:ext>
            </a:extLst>
          </p:cNvPr>
          <p:cNvSpPr>
            <a:spLocks noGrp="1"/>
          </p:cNvSpPr>
          <p:nvPr>
            <p:ph type="title"/>
          </p:nvPr>
        </p:nvSpPr>
        <p:spPr>
          <a:xfrm>
            <a:off x="-1" y="43297"/>
            <a:ext cx="12191999" cy="781118"/>
          </a:xfrm>
        </p:spPr>
        <p:txBody>
          <a:bodyPr>
            <a:normAutofit/>
          </a:bodyPr>
          <a:lstStyle/>
          <a:p>
            <a:pPr algn="ctr"/>
            <a:r>
              <a:rPr lang="en-US" sz="4000" b="1">
                <a:solidFill>
                  <a:schemeClr val="accent6">
                    <a:lumMod val="50000"/>
                  </a:schemeClr>
                </a:solidFill>
                <a:effectLst>
                  <a:outerShdw blurRad="38100" dist="38100" dir="2700000" algn="tl">
                    <a:srgbClr val="000000">
                      <a:alpha val="43137"/>
                    </a:srgbClr>
                  </a:outerShdw>
                </a:effectLst>
                <a:latin typeface="+mn-lt"/>
              </a:rPr>
              <a:t>Objective 3: Improve Markets</a:t>
            </a:r>
          </a:p>
        </p:txBody>
      </p:sp>
      <p:sp>
        <p:nvSpPr>
          <p:cNvPr id="7" name="Content Placeholder 6">
            <a:extLst>
              <a:ext uri="{FF2B5EF4-FFF2-40B4-BE49-F238E27FC236}">
                <a16:creationId xmlns:a16="http://schemas.microsoft.com/office/drawing/2014/main" id="{4317A5E2-5A98-4F47-82E0-21250868CE9E}"/>
              </a:ext>
            </a:extLst>
          </p:cNvPr>
          <p:cNvSpPr>
            <a:spLocks noGrp="1"/>
          </p:cNvSpPr>
          <p:nvPr>
            <p:ph sz="half" idx="2"/>
          </p:nvPr>
        </p:nvSpPr>
        <p:spPr>
          <a:xfrm>
            <a:off x="6387789" y="878910"/>
            <a:ext cx="5804209" cy="4251408"/>
          </a:xfrm>
        </p:spPr>
        <p:txBody>
          <a:bodyPr>
            <a:normAutofit/>
          </a:bodyPr>
          <a:lstStyle/>
          <a:p>
            <a:pPr>
              <a:spcBef>
                <a:spcPts val="0"/>
              </a:spcBef>
              <a:spcAft>
                <a:spcPts val="1800"/>
              </a:spcAft>
            </a:pPr>
            <a:r>
              <a:rPr lang="en-US" b="1" dirty="0"/>
              <a:t>Market development workshops</a:t>
            </a:r>
          </a:p>
          <a:p>
            <a:pPr>
              <a:spcBef>
                <a:spcPts val="0"/>
              </a:spcBef>
              <a:spcAft>
                <a:spcPts val="1800"/>
              </a:spcAft>
            </a:pPr>
            <a:r>
              <a:rPr lang="en-US" b="1" dirty="0">
                <a:solidFill>
                  <a:schemeClr val="accent6">
                    <a:lumMod val="50000"/>
                  </a:schemeClr>
                </a:solidFill>
              </a:rPr>
              <a:t>Analyze end markets</a:t>
            </a:r>
          </a:p>
          <a:p>
            <a:pPr>
              <a:spcBef>
                <a:spcPts val="0"/>
              </a:spcBef>
              <a:spcAft>
                <a:spcPts val="1800"/>
              </a:spcAft>
            </a:pPr>
            <a:r>
              <a:rPr lang="en-US" b="1" dirty="0"/>
              <a:t>Generate data on materials and markets</a:t>
            </a:r>
          </a:p>
          <a:p>
            <a:pPr>
              <a:spcBef>
                <a:spcPts val="0"/>
              </a:spcBef>
              <a:spcAft>
                <a:spcPts val="1800"/>
              </a:spcAft>
            </a:pPr>
            <a:r>
              <a:rPr lang="en-US" b="1" dirty="0">
                <a:solidFill>
                  <a:schemeClr val="accent6">
                    <a:lumMod val="50000"/>
                  </a:schemeClr>
                </a:solidFill>
              </a:rPr>
              <a:t>Use materials where they are generated </a:t>
            </a:r>
          </a:p>
          <a:p>
            <a:pPr>
              <a:spcBef>
                <a:spcPts val="0"/>
              </a:spcBef>
              <a:spcAft>
                <a:spcPts val="1800"/>
              </a:spcAft>
            </a:pPr>
            <a:r>
              <a:rPr lang="en-US" b="1" dirty="0"/>
              <a:t>Increase demand</a:t>
            </a:r>
          </a:p>
          <a:p>
            <a:pPr marL="0" indent="0">
              <a:buNone/>
            </a:pPr>
            <a:endParaRPr lang="en-US" dirty="0"/>
          </a:p>
          <a:p>
            <a:pPr marL="0" indent="0">
              <a:buNone/>
            </a:pPr>
            <a:endParaRPr lang="en-US" dirty="0"/>
          </a:p>
        </p:txBody>
      </p:sp>
      <p:pic>
        <p:nvPicPr>
          <p:cNvPr id="6" name="Picture 5" descr="A picture containing large&#10;&#10;Description automatically generated">
            <a:extLst>
              <a:ext uri="{FF2B5EF4-FFF2-40B4-BE49-F238E27FC236}">
                <a16:creationId xmlns:a16="http://schemas.microsoft.com/office/drawing/2014/main" id="{770D2A11-FDC5-4EB0-A0BD-6EF757B1EF6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04866" y="878910"/>
            <a:ext cx="4022361" cy="3016771"/>
          </a:xfrm>
          <a:prstGeom prst="rect">
            <a:avLst/>
          </a:prstGeom>
        </p:spPr>
      </p:pic>
      <p:pic>
        <p:nvPicPr>
          <p:cNvPr id="10" name="Picture 9" descr="A picture containing outdoor, parking, meter, building&#10;&#10;Description automatically generated">
            <a:extLst>
              <a:ext uri="{FF2B5EF4-FFF2-40B4-BE49-F238E27FC236}">
                <a16:creationId xmlns:a16="http://schemas.microsoft.com/office/drawing/2014/main" id="{1D4742E9-8DC7-410B-ACCE-AE59BA052A2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473455" y="2592052"/>
            <a:ext cx="3507544" cy="2628164"/>
          </a:xfrm>
          <a:prstGeom prst="rect">
            <a:avLst/>
          </a:prstGeom>
        </p:spPr>
      </p:pic>
    </p:spTree>
    <p:extLst>
      <p:ext uri="{BB962C8B-B14F-4D97-AF65-F5344CB8AC3E}">
        <p14:creationId xmlns:p14="http://schemas.microsoft.com/office/powerpoint/2010/main" val="30769949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C1F7582-5F96-4A2B-9868-803ECEEB5BFF}"/>
              </a:ext>
            </a:extLst>
          </p:cNvPr>
          <p:cNvPicPr>
            <a:picLocks noChangeAspect="1"/>
          </p:cNvPicPr>
          <p:nvPr/>
        </p:nvPicPr>
        <p:blipFill rotWithShape="1">
          <a:blip r:embed="rId3">
            <a:extLst>
              <a:ext uri="{28A0092B-C50C-407E-A947-70E740481C1C}">
                <a14:useLocalDpi xmlns:a14="http://schemas.microsoft.com/office/drawing/2010/main" val="0"/>
              </a:ext>
            </a:extLst>
          </a:blip>
          <a:srcRect t="12389" b="12886"/>
          <a:stretch/>
        </p:blipFill>
        <p:spPr>
          <a:xfrm>
            <a:off x="0" y="5130318"/>
            <a:ext cx="12192000" cy="1727682"/>
          </a:xfrm>
          <a:prstGeom prst="rect">
            <a:avLst/>
          </a:prstGeom>
        </p:spPr>
      </p:pic>
      <p:sp>
        <p:nvSpPr>
          <p:cNvPr id="5" name="Title 4">
            <a:extLst>
              <a:ext uri="{FF2B5EF4-FFF2-40B4-BE49-F238E27FC236}">
                <a16:creationId xmlns:a16="http://schemas.microsoft.com/office/drawing/2014/main" id="{F6D22B11-9DC4-46F4-B89A-10E57B215B5F}"/>
              </a:ext>
            </a:extLst>
          </p:cNvPr>
          <p:cNvSpPr>
            <a:spLocks noGrp="1"/>
          </p:cNvSpPr>
          <p:nvPr>
            <p:ph type="title"/>
          </p:nvPr>
        </p:nvSpPr>
        <p:spPr>
          <a:xfrm>
            <a:off x="0" y="135436"/>
            <a:ext cx="12192000" cy="1052272"/>
          </a:xfrm>
        </p:spPr>
        <p:txBody>
          <a:bodyPr>
            <a:normAutofit/>
          </a:bodyPr>
          <a:lstStyle/>
          <a:p>
            <a:pPr algn="ctr"/>
            <a:r>
              <a:rPr lang="en-US" sz="4000" b="1" dirty="0">
                <a:solidFill>
                  <a:schemeClr val="accent6">
                    <a:lumMod val="50000"/>
                  </a:schemeClr>
                </a:solidFill>
                <a:effectLst>
                  <a:outerShdw blurRad="38100" dist="38100" dir="2700000" algn="tl">
                    <a:srgbClr val="000000">
                      <a:alpha val="43137"/>
                    </a:srgbClr>
                  </a:outerShdw>
                </a:effectLst>
                <a:latin typeface="+mn-lt"/>
              </a:rPr>
              <a:t>Opportunity for Comment </a:t>
            </a:r>
          </a:p>
        </p:txBody>
      </p:sp>
      <p:sp>
        <p:nvSpPr>
          <p:cNvPr id="2" name="Content Placeholder 1">
            <a:extLst>
              <a:ext uri="{FF2B5EF4-FFF2-40B4-BE49-F238E27FC236}">
                <a16:creationId xmlns:a16="http://schemas.microsoft.com/office/drawing/2014/main" id="{93B0BA7D-1029-42E1-822F-9B0F0CD02DAF}"/>
              </a:ext>
            </a:extLst>
          </p:cNvPr>
          <p:cNvSpPr>
            <a:spLocks noGrp="1"/>
          </p:cNvSpPr>
          <p:nvPr>
            <p:ph idx="1"/>
          </p:nvPr>
        </p:nvSpPr>
        <p:spPr>
          <a:xfrm>
            <a:off x="187571" y="1084032"/>
            <a:ext cx="5514535" cy="4149962"/>
          </a:xfrm>
        </p:spPr>
        <p:txBody>
          <a:bodyPr>
            <a:normAutofit/>
          </a:bodyPr>
          <a:lstStyle/>
          <a:p>
            <a:r>
              <a:rPr lang="en-US" b="1"/>
              <a:t>Which actions are the most important?</a:t>
            </a:r>
          </a:p>
          <a:p>
            <a:pPr lvl="1"/>
            <a:r>
              <a:rPr lang="en-US" sz="2800" b="1"/>
              <a:t>In general?</a:t>
            </a:r>
          </a:p>
          <a:p>
            <a:pPr lvl="1"/>
            <a:r>
              <a:rPr lang="en-US" sz="2800" b="1"/>
              <a:t>For the federal government?</a:t>
            </a:r>
          </a:p>
          <a:p>
            <a:pPr marL="457200" lvl="1" indent="0">
              <a:buNone/>
            </a:pPr>
            <a:endParaRPr lang="en-US" sz="2800" b="1"/>
          </a:p>
          <a:p>
            <a:r>
              <a:rPr lang="en-US" b="1">
                <a:solidFill>
                  <a:schemeClr val="accent6">
                    <a:lumMod val="50000"/>
                  </a:schemeClr>
                </a:solidFill>
              </a:rPr>
              <a:t>What are the key steps to successfully implement these actions?</a:t>
            </a:r>
          </a:p>
        </p:txBody>
      </p:sp>
      <p:sp>
        <p:nvSpPr>
          <p:cNvPr id="6" name="Content Placeholder 1">
            <a:extLst>
              <a:ext uri="{FF2B5EF4-FFF2-40B4-BE49-F238E27FC236}">
                <a16:creationId xmlns:a16="http://schemas.microsoft.com/office/drawing/2014/main" id="{1EAE6DED-2FDB-42BE-A240-804C9D0F1032}"/>
              </a:ext>
            </a:extLst>
          </p:cNvPr>
          <p:cNvSpPr txBox="1">
            <a:spLocks/>
          </p:cNvSpPr>
          <p:nvPr/>
        </p:nvSpPr>
        <p:spPr>
          <a:xfrm>
            <a:off x="6156374" y="1084032"/>
            <a:ext cx="6035626" cy="414996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a:t>Are we missing any actions?</a:t>
            </a:r>
          </a:p>
          <a:p>
            <a:pPr marL="0" indent="0">
              <a:buNone/>
            </a:pPr>
            <a:endParaRPr lang="en-US" b="1"/>
          </a:p>
          <a:p>
            <a:r>
              <a:rPr lang="en-US" b="1">
                <a:solidFill>
                  <a:schemeClr val="accent6">
                    <a:lumMod val="50000"/>
                  </a:schemeClr>
                </a:solidFill>
              </a:rPr>
              <a:t>Are you willing to lead and collaborate with others to implement the actions?</a:t>
            </a:r>
          </a:p>
          <a:p>
            <a:pPr marL="0" indent="0">
              <a:buNone/>
            </a:pPr>
            <a:endParaRPr lang="en-US" b="1">
              <a:solidFill>
                <a:schemeClr val="accent6">
                  <a:lumMod val="50000"/>
                </a:schemeClr>
              </a:solidFill>
            </a:endParaRPr>
          </a:p>
          <a:p>
            <a:r>
              <a:rPr lang="en-US" b="1"/>
              <a:t>Additional information or recommendations?</a:t>
            </a:r>
          </a:p>
          <a:p>
            <a:endParaRPr lang="en-US"/>
          </a:p>
        </p:txBody>
      </p:sp>
    </p:spTree>
    <p:extLst>
      <p:ext uri="{BB962C8B-B14F-4D97-AF65-F5344CB8AC3E}">
        <p14:creationId xmlns:p14="http://schemas.microsoft.com/office/powerpoint/2010/main" val="6607225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18847147-21F4-48C0-B0CE-4C6453FFD67C}"/>
              </a:ext>
            </a:extLst>
          </p:cNvPr>
          <p:cNvGrpSpPr/>
          <p:nvPr/>
        </p:nvGrpSpPr>
        <p:grpSpPr>
          <a:xfrm>
            <a:off x="-1562435" y="1512771"/>
            <a:ext cx="8814136" cy="5517515"/>
            <a:chOff x="499401" y="197521"/>
            <a:chExt cx="10944665" cy="6681005"/>
          </a:xfrm>
        </p:grpSpPr>
        <p:graphicFrame>
          <p:nvGraphicFramePr>
            <p:cNvPr id="4" name="Chart 3">
              <a:extLst>
                <a:ext uri="{FF2B5EF4-FFF2-40B4-BE49-F238E27FC236}">
                  <a16:creationId xmlns:a16="http://schemas.microsoft.com/office/drawing/2014/main" id="{48046926-C13F-4827-A1F1-A5F0215D246A}"/>
                </a:ext>
              </a:extLst>
            </p:cNvPr>
            <p:cNvGraphicFramePr/>
            <p:nvPr/>
          </p:nvGraphicFramePr>
          <p:xfrm>
            <a:off x="499401" y="197521"/>
            <a:ext cx="10944665" cy="6681005"/>
          </p:xfrm>
          <a:graphic>
            <a:graphicData uri="http://schemas.openxmlformats.org/drawingml/2006/chart">
              <c:chart xmlns:c="http://schemas.openxmlformats.org/drawingml/2006/chart" xmlns:r="http://schemas.openxmlformats.org/officeDocument/2006/relationships" r:id="rId3"/>
            </a:graphicData>
          </a:graphic>
        </p:graphicFrame>
        <p:sp>
          <p:nvSpPr>
            <p:cNvPr id="5" name="Oval 4">
              <a:extLst>
                <a:ext uri="{FF2B5EF4-FFF2-40B4-BE49-F238E27FC236}">
                  <a16:creationId xmlns:a16="http://schemas.microsoft.com/office/drawing/2014/main" id="{0FB6FB9F-DFC9-4F1C-888E-A53F9ECA5027}"/>
                </a:ext>
              </a:extLst>
            </p:cNvPr>
            <p:cNvSpPr/>
            <p:nvPr/>
          </p:nvSpPr>
          <p:spPr>
            <a:xfrm>
              <a:off x="4648776" y="2281038"/>
              <a:ext cx="2665556" cy="2593416"/>
            </a:xfrm>
            <a:prstGeom prst="ellipse">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95A06C91-164F-404F-8D13-FDA1886919DE}"/>
                </a:ext>
              </a:extLst>
            </p:cNvPr>
            <p:cNvSpPr txBox="1"/>
            <p:nvPr/>
          </p:nvSpPr>
          <p:spPr>
            <a:xfrm>
              <a:off x="4951161" y="3018668"/>
              <a:ext cx="2060784" cy="1038708"/>
            </a:xfrm>
            <a:prstGeom prst="rect">
              <a:avLst/>
            </a:prstGeom>
            <a:noFill/>
          </p:spPr>
          <p:txBody>
            <a:bodyPr wrap="square" rtlCol="0">
              <a:spAutoFit/>
            </a:bodyPr>
            <a:lstStyle/>
            <a:p>
              <a:pPr algn="ctr"/>
              <a:r>
                <a:rPr lang="en-US" sz="1600" b="1"/>
                <a:t>Strengthen U.S. Recycling System</a:t>
              </a:r>
            </a:p>
          </p:txBody>
        </p:sp>
      </p:grpSp>
      <p:sp>
        <p:nvSpPr>
          <p:cNvPr id="7" name="TextBox 6">
            <a:extLst>
              <a:ext uri="{FF2B5EF4-FFF2-40B4-BE49-F238E27FC236}">
                <a16:creationId xmlns:a16="http://schemas.microsoft.com/office/drawing/2014/main" id="{36F4C066-8E55-4BEA-AEF4-14730FD129C7}"/>
              </a:ext>
            </a:extLst>
          </p:cNvPr>
          <p:cNvSpPr txBox="1"/>
          <p:nvPr/>
        </p:nvSpPr>
        <p:spPr>
          <a:xfrm>
            <a:off x="270341" y="1417844"/>
            <a:ext cx="5165503" cy="591225"/>
          </a:xfrm>
          <a:prstGeom prst="rect">
            <a:avLst/>
          </a:prstGeom>
          <a:noFill/>
        </p:spPr>
        <p:txBody>
          <a:bodyPr wrap="square" rtlCol="0">
            <a:spAutoFit/>
          </a:bodyPr>
          <a:lstStyle/>
          <a:p>
            <a:pPr algn="ctr"/>
            <a:r>
              <a:rPr lang="en-US" sz="3200" b="1" dirty="0"/>
              <a:t>America Recycles Objectives</a:t>
            </a:r>
          </a:p>
        </p:txBody>
      </p:sp>
      <p:cxnSp>
        <p:nvCxnSpPr>
          <p:cNvPr id="3" name="Straight Connector 2">
            <a:extLst>
              <a:ext uri="{FF2B5EF4-FFF2-40B4-BE49-F238E27FC236}">
                <a16:creationId xmlns:a16="http://schemas.microsoft.com/office/drawing/2014/main" id="{CC761B8A-4812-4CB3-9799-EA2D45A85EEB}"/>
              </a:ext>
            </a:extLst>
          </p:cNvPr>
          <p:cNvCxnSpPr>
            <a:cxnSpLocks/>
          </p:cNvCxnSpPr>
          <p:nvPr/>
        </p:nvCxnSpPr>
        <p:spPr>
          <a:xfrm>
            <a:off x="5892800" y="1660849"/>
            <a:ext cx="0" cy="4836471"/>
          </a:xfrm>
          <a:prstGeom prst="line">
            <a:avLst/>
          </a:prstGeom>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5FC69AED-9D4F-455E-BA29-12E477C337B2}"/>
              </a:ext>
            </a:extLst>
          </p:cNvPr>
          <p:cNvSpPr txBox="1"/>
          <p:nvPr/>
        </p:nvSpPr>
        <p:spPr>
          <a:xfrm>
            <a:off x="6349757" y="1376830"/>
            <a:ext cx="5012847" cy="584775"/>
          </a:xfrm>
          <a:prstGeom prst="rect">
            <a:avLst/>
          </a:prstGeom>
          <a:noFill/>
        </p:spPr>
        <p:txBody>
          <a:bodyPr wrap="square" rtlCol="0">
            <a:spAutoFit/>
          </a:bodyPr>
          <a:lstStyle/>
          <a:p>
            <a:pPr algn="ctr"/>
            <a:r>
              <a:rPr lang="en-US" sz="3200" b="1" dirty="0"/>
              <a:t>Measurement Approach</a:t>
            </a:r>
          </a:p>
        </p:txBody>
      </p:sp>
      <p:sp>
        <p:nvSpPr>
          <p:cNvPr id="2" name="Slide Number Placeholder 1">
            <a:extLst>
              <a:ext uri="{FF2B5EF4-FFF2-40B4-BE49-F238E27FC236}">
                <a16:creationId xmlns:a16="http://schemas.microsoft.com/office/drawing/2014/main" id="{792242B8-1EAD-4668-8447-08236774E491}"/>
              </a:ext>
            </a:extLst>
          </p:cNvPr>
          <p:cNvSpPr>
            <a:spLocks noGrp="1"/>
          </p:cNvSpPr>
          <p:nvPr>
            <p:ph type="sldNum" sz="quarter" idx="12"/>
          </p:nvPr>
        </p:nvSpPr>
        <p:spPr/>
        <p:txBody>
          <a:bodyPr/>
          <a:lstStyle/>
          <a:p>
            <a:fld id="{7AA90BB1-777D-441F-9147-C667F9B3C45B}" type="slidenum">
              <a:rPr lang="en-US" smtClean="0"/>
              <a:t>9</a:t>
            </a:fld>
            <a:endParaRPr lang="en-US"/>
          </a:p>
        </p:txBody>
      </p:sp>
      <p:pic>
        <p:nvPicPr>
          <p:cNvPr id="9" name="Picture 8">
            <a:extLst>
              <a:ext uri="{FF2B5EF4-FFF2-40B4-BE49-F238E27FC236}">
                <a16:creationId xmlns:a16="http://schemas.microsoft.com/office/drawing/2014/main" id="{1F102EE7-AB96-4D92-B790-620EDE8E4277}"/>
              </a:ext>
            </a:extLst>
          </p:cNvPr>
          <p:cNvPicPr>
            <a:picLocks noChangeAspect="1"/>
          </p:cNvPicPr>
          <p:nvPr/>
        </p:nvPicPr>
        <p:blipFill>
          <a:blip r:embed="rId4"/>
          <a:stretch>
            <a:fillRect/>
          </a:stretch>
        </p:blipFill>
        <p:spPr>
          <a:xfrm>
            <a:off x="6531180" y="2009069"/>
            <a:ext cx="4887234" cy="4712406"/>
          </a:xfrm>
          <a:prstGeom prst="rect">
            <a:avLst/>
          </a:prstGeom>
        </p:spPr>
      </p:pic>
      <p:sp>
        <p:nvSpPr>
          <p:cNvPr id="12" name="Title 1">
            <a:extLst>
              <a:ext uri="{FF2B5EF4-FFF2-40B4-BE49-F238E27FC236}">
                <a16:creationId xmlns:a16="http://schemas.microsoft.com/office/drawing/2014/main" id="{D3198767-79CF-46B8-A84B-CB192A476198}"/>
              </a:ext>
            </a:extLst>
          </p:cNvPr>
          <p:cNvSpPr txBox="1">
            <a:spLocks/>
          </p:cNvSpPr>
          <p:nvPr/>
        </p:nvSpPr>
        <p:spPr>
          <a:xfrm>
            <a:off x="270340" y="-51230"/>
            <a:ext cx="11651315" cy="1516537"/>
          </a:xfrm>
          <a:prstGeom prst="rect">
            <a:avLst/>
          </a:prstGeom>
        </p:spPr>
        <p:txBody>
          <a:bodyPr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b="1" dirty="0">
                <a:solidFill>
                  <a:schemeClr val="accent6">
                    <a:lumMod val="50000"/>
                  </a:schemeClr>
                </a:solidFill>
                <a:effectLst>
                  <a:outerShdw blurRad="38100" dist="38100" dir="2700000" algn="tl">
                    <a:srgbClr val="000000">
                      <a:alpha val="43137"/>
                    </a:srgbClr>
                  </a:outerShdw>
                </a:effectLst>
                <a:latin typeface="+mn-lt"/>
              </a:rPr>
              <a:t>Developing National Recycling Goals</a:t>
            </a:r>
          </a:p>
        </p:txBody>
      </p:sp>
    </p:spTree>
    <p:extLst>
      <p:ext uri="{BB962C8B-B14F-4D97-AF65-F5344CB8AC3E}">
        <p14:creationId xmlns:p14="http://schemas.microsoft.com/office/powerpoint/2010/main" val="89348416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10.xml.rels><?xml version="1.0" encoding="UTF-8" standalone="yes"?>
<Relationships xmlns="http://schemas.openxmlformats.org/package/2006/relationships"><Relationship Id="rId1" Type="http://schemas.openxmlformats.org/officeDocument/2006/relationships/customXmlProps" Target="itemProps10.xml"/></Relationships>
</file>

<file path=customXml/_rels/item11.xml.rels><?xml version="1.0" encoding="UTF-8" standalone="yes"?>
<Relationships xmlns="http://schemas.openxmlformats.org/package/2006/relationships"><Relationship Id="rId1" Type="http://schemas.openxmlformats.org/officeDocument/2006/relationships/customXmlProps" Target="itemProps11.xml"/></Relationships>
</file>

<file path=customXml/_rels/item12.xml.rels><?xml version="1.0" encoding="UTF-8" standalone="yes"?>
<Relationships xmlns="http://schemas.openxmlformats.org/package/2006/relationships"><Relationship Id="rId1" Type="http://schemas.openxmlformats.org/officeDocument/2006/relationships/customXmlProps" Target="itemProps12.xml"/></Relationships>
</file>

<file path=customXml/_rels/item13.xml.rels><?xml version="1.0" encoding="UTF-8" standalone="yes"?>
<Relationships xmlns="http://schemas.openxmlformats.org/package/2006/relationships"><Relationship Id="rId1" Type="http://schemas.openxmlformats.org/officeDocument/2006/relationships/customXmlProps" Target="itemProps13.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item1.xml><?xml version="1.0" encoding="utf-8"?>
<EsriMapsInfo xmlns="ESRI.ArcGIS.Mapping.OfficeIntegration.PowerPointInfo">
  <Version>Version1</Version>
  <RequiresSignIn>False</RequiresSignIn>
</EsriMapsInfo>
</file>

<file path=customXml/item10.xml><?xml version="1.0" encoding="utf-8"?>
<EsriMapsInfo xmlns="ESRI.ArcGIS.Mapping.OfficeIntegration.PowerPointInfo">
  <Version>Version1</Version>
  <RequiresSignIn>False</RequiresSignIn>
</EsriMapsInfo>
</file>

<file path=customXml/item11.xml><?xml version="1.0" encoding="utf-8"?>
<EsriMapsInfo xmlns="ESRI.ArcGIS.Mapping.OfficeIntegration.PowerPointInfo">
  <Version>Version1</Version>
  <RequiresSignIn>False</RequiresSignIn>
</EsriMapsInfo>
</file>

<file path=customXml/item12.xml><?xml version="1.0" encoding="utf-8"?>
<EsriMapsInfo xmlns="ESRI.ArcGIS.Mapping.OfficeIntegration.PowerPointInfo">
  <Version>Version1</Version>
  <RequiresSignIn>False</RequiresSignIn>
</EsriMapsInfo>
</file>

<file path=customXml/item13.xml><?xml version="1.0" encoding="utf-8"?>
<EsriMapsInfo xmlns="ESRI.ArcGIS.Mapping.OfficeIntegration.PowerPointInfo">
  <Version>Version1</Version>
  <RequiresSignIn>False</RequiresSignIn>
</EsriMapsInfo>
</file>

<file path=customXml/item2.xml><?xml version="1.0" encoding="utf-8"?>
<EsriMapsInfo xmlns="ESRI.ArcGIS.Mapping.OfficeIntegration.PowerPointInfo">
  <Version>Version1</Version>
  <RequiresSignIn>False</RequiresSignIn>
</EsriMapsInfo>
</file>

<file path=customXml/item3.xml><?xml version="1.0" encoding="utf-8"?>
<EsriMapsInfo xmlns="ESRI.ArcGIS.Mapping.OfficeIntegration.PowerPointInfo">
  <Version>Version1</Version>
  <RequiresSignIn>False</RequiresSignIn>
</EsriMapsInfo>
</file>

<file path=customXml/item4.xml><?xml version="1.0" encoding="utf-8"?>
<?mso-contentType ?>
<SharedContentType xmlns="Microsoft.SharePoint.Taxonomy.ContentTypeSync" SourceId="29f62856-1543-49d4-a736-4569d363f533" ContentTypeId="0x0101" PreviousValue="false"/>
</file>

<file path=customXml/item5.xml><?xml version="1.0" encoding="utf-8"?>
<ct:contentTypeSchema xmlns:ct="http://schemas.microsoft.com/office/2006/metadata/contentType" xmlns:ma="http://schemas.microsoft.com/office/2006/metadata/properties/metaAttributes" ct:_="" ma:_="" ma:contentTypeName="Document" ma:contentTypeID="0x0101006AB3C77A509B1B4E95EB93BDE2F05C30" ma:contentTypeVersion="11" ma:contentTypeDescription="Create a new document." ma:contentTypeScope="" ma:versionID="e8f09617f54b26fc5df516c55687119c">
  <xsd:schema xmlns:xsd="http://www.w3.org/2001/XMLSchema" xmlns:xs="http://www.w3.org/2001/XMLSchema" xmlns:p="http://schemas.microsoft.com/office/2006/metadata/properties" xmlns:ns1="http://schemas.microsoft.com/sharepoint/v3" xmlns:ns2="4ffa91fb-a0ff-4ac5-b2db-65c790d184a4" xmlns:ns3="http://schemas.microsoft.com/sharepoint.v3" xmlns:ns4="http://schemas.microsoft.com/sharepoint/v3/fields" xmlns:ns5="68d36add-a7f9-4825-873e-3b59ffbf3923" xmlns:ns6="93f357c5-f13c-4a9d-b073-38bb11c58c9f" targetNamespace="http://schemas.microsoft.com/office/2006/metadata/properties" ma:root="true" ma:fieldsID="70bee17c8294352eaf8074e5f2f6822f" ns1:_="" ns2:_="" ns3:_="" ns4:_="" ns5:_="" ns6:_="">
    <xsd:import namespace="http://schemas.microsoft.com/sharepoint/v3"/>
    <xsd:import namespace="4ffa91fb-a0ff-4ac5-b2db-65c790d184a4"/>
    <xsd:import namespace="http://schemas.microsoft.com/sharepoint.v3"/>
    <xsd:import namespace="http://schemas.microsoft.com/sharepoint/v3/fields"/>
    <xsd:import namespace="68d36add-a7f9-4825-873e-3b59ffbf3923"/>
    <xsd:import namespace="93f357c5-f13c-4a9d-b073-38bb11c58c9f"/>
    <xsd:element name="properties">
      <xsd:complexType>
        <xsd:sequence>
          <xsd:element name="documentManagement">
            <xsd:complexType>
              <xsd:all>
                <xsd:element ref="ns2:Document_x0020_Creation_x0020_Date" minOccurs="0"/>
                <xsd:element ref="ns2:Creator" minOccurs="0"/>
                <xsd:element ref="ns2:EPA_x0020_Office" minOccurs="0"/>
                <xsd:element ref="ns2:Record" minOccurs="0"/>
                <xsd:element ref="ns3:CategoryDescription" minOccurs="0"/>
                <xsd:element ref="ns2:Identifier" minOccurs="0"/>
                <xsd:element ref="ns2:EPA_x0020_Contributor" minOccurs="0"/>
                <xsd:element ref="ns2:External_x0020_Contributor" minOccurs="0"/>
                <xsd:element ref="ns4:_Coverage" minOccurs="0"/>
                <xsd:element ref="ns2:EPA_x0020_Related_x0020_Documents" minOccurs="0"/>
                <xsd:element ref="ns4:_Source" minOccurs="0"/>
                <xsd:element ref="ns2:Rights" minOccurs="0"/>
                <xsd:element ref="ns1:Language" minOccurs="0"/>
                <xsd:element ref="ns2:j747ac98061d40f0aa7bd47e1db5675d" minOccurs="0"/>
                <xsd:element ref="ns2:TaxKeywordTaxHTField" minOccurs="0"/>
                <xsd:element ref="ns2:TaxCatchAllLabel" minOccurs="0"/>
                <xsd:element ref="ns2:TaxCatchAll" minOccurs="0"/>
                <xsd:element ref="ns5:SharedWithUsers" minOccurs="0"/>
                <xsd:element ref="ns6:MediaServiceMetadata" minOccurs="0"/>
                <xsd:element ref="ns5:SharedWithDetails" minOccurs="0"/>
                <xsd:element ref="ns6:MediaServiceFastMetadata" minOccurs="0"/>
                <xsd:element ref="ns6:MediaServiceDateTaken" minOccurs="0"/>
                <xsd:element ref="ns6:MediaServiceAutoTags" minOccurs="0"/>
                <xsd:element ref="ns6:MediaServiceOCR" minOccurs="0"/>
                <xsd:element ref="ns6:MediaServiceAutoKeyPoints" minOccurs="0"/>
                <xsd:element ref="ns6:MediaServiceKeyPoints" minOccurs="0"/>
                <xsd:element ref="ns6:MediaServiceGenerationTime" minOccurs="0"/>
                <xsd:element ref="ns6: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Language" ma:index="17" nillable="true" ma:displayName="Language" ma:default="English" ma:description="Select the document language from the drop down." ma:format="Dropdown" ma:internalName="Language" ma:readOnly="false">
      <xsd:simpleType>
        <xsd:restriction base="dms:Choice">
          <xsd:enumeration value="Arabic (Saudi Arabia)"/>
          <xsd:enumeration value="Bulgarian (Bulgaria)"/>
          <xsd:enumeration value="Chinese (Hong Kong S.A.R.)"/>
          <xsd:enumeration value="Chinese (People's Republic of China)"/>
          <xsd:enumeration value="Chinese (Taiwan)"/>
          <xsd:enumeration value="Croatian (Croatia)"/>
          <xsd:enumeration value="Czech (Czech Republic)"/>
          <xsd:enumeration value="Danish (Denmark)"/>
          <xsd:enumeration value="Dutch (Netherlands)"/>
          <xsd:enumeration value="English"/>
          <xsd:enumeration value="Estonian (Estonia)"/>
          <xsd:enumeration value="Finnish (Finland)"/>
          <xsd:enumeration value="French (France)"/>
          <xsd:enumeration value="German (Germany)"/>
          <xsd:enumeration value="Greek (Greece)"/>
          <xsd:enumeration value="Hebrew (Israel)"/>
          <xsd:enumeration value="Hindi (India)"/>
          <xsd:enumeration value="Hungarian (Hungary)"/>
          <xsd:enumeration value="Indonesian (Indonesia)"/>
          <xsd:enumeration value="Italian (Italy)"/>
          <xsd:enumeration value="Japanese (Japan)"/>
          <xsd:enumeration value="Korean (Korea)"/>
          <xsd:enumeration value="Latvian (Latvia)"/>
          <xsd:enumeration value="Lithuanian (Lithuania)"/>
          <xsd:enumeration value="Malay (Malaysia)"/>
          <xsd:enumeration value="Norwegian (Bokmal) (Norway)"/>
          <xsd:enumeration value="Polish (Poland)"/>
          <xsd:enumeration value="Portuguese (Brazil)"/>
          <xsd:enumeration value="Portuguese (Portugal)"/>
          <xsd:enumeration value="Romanian (Romania)"/>
          <xsd:enumeration value="Russian (Russia)"/>
          <xsd:enumeration value="Serbian (Latin) (Serbia)"/>
          <xsd:enumeration value="Slovak (Slovakia)"/>
          <xsd:enumeration value="Slovenian (Slovenia)"/>
          <xsd:enumeration value="Spanish (Spain)"/>
          <xsd:enumeration value="Swedish (Sweden)"/>
          <xsd:enumeration value="Thai (Thailand)"/>
          <xsd:enumeration value="Turkish (Turkey)"/>
          <xsd:enumeration value="Ukrainian (Ukraine)"/>
          <xsd:enumeration value="Urdu (Islamic Republic of Pakistan)"/>
          <xsd:enumeration value="Vietnamese (Vietnam)"/>
        </xsd:restriction>
      </xsd:simpleType>
    </xsd:element>
  </xsd:schema>
  <xsd:schema xmlns:xsd="http://www.w3.org/2001/XMLSchema" xmlns:xs="http://www.w3.org/2001/XMLSchema" xmlns:dms="http://schemas.microsoft.com/office/2006/documentManagement/types" xmlns:pc="http://schemas.microsoft.com/office/infopath/2007/PartnerControls" targetNamespace="4ffa91fb-a0ff-4ac5-b2db-65c790d184a4" elementFormDefault="qualified">
    <xsd:import namespace="http://schemas.microsoft.com/office/2006/documentManagement/types"/>
    <xsd:import namespace="http://schemas.microsoft.com/office/infopath/2007/PartnerControls"/>
    <xsd:element name="Document_x0020_Creation_x0020_Date" ma:index="2" nillable="true" ma:displayName="Document Date" ma:default="[today]" ma:description="Enter the date this document was last modified. The upload date has been entered by default." ma:format="DateOnly" ma:internalName="Document_x0020_Creation_x0020_Date" ma:readOnly="false">
      <xsd:simpleType>
        <xsd:restriction base="dms:DateTime"/>
      </xsd:simpleType>
    </xsd:element>
    <xsd:element name="Creator" ma:index="3" nillable="true" ma:displayName="Creator" ma:description="Enter the person primarily responsible for the document. The name of the person uploading the document has been entered by default." ma:list="UserInfo" ma:SharePointGroup="0" ma:internalName="Creato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PA_x0020_Office" ma:index="4" nillable="true" ma:displayName="EPA Office" ma:description="Enter the EPA organization primarily responsible for the document. The office of the person uploading the document has been entered by default." ma:internalName="EPA_x0020_Office" ma:readOnly="false">
      <xsd:simpleType>
        <xsd:restriction base="dms:Text">
          <xsd:maxLength value="255"/>
        </xsd:restriction>
      </xsd:simpleType>
    </xsd:element>
    <xsd:element name="Record" ma:index="5" nillable="true" ma:displayName="Record" ma:default="Shared" ma:description="For documents that provide evidence of EPA decisions and actions, select &quot;Shared&quot; (open access) or &quot;Private&quot; (restricted access)." ma:format="Dropdown" ma:internalName="Record">
      <xsd:simpleType>
        <xsd:restriction base="dms:Choice">
          <xsd:enumeration value="None"/>
          <xsd:enumeration value="Shared"/>
          <xsd:enumeration value="Private"/>
        </xsd:restriction>
      </xsd:simpleType>
    </xsd:element>
    <xsd:element name="Identifier" ma:index="9" nillable="true" ma:displayName="Identifier" ma:description="Enter all EPA identification numbers applicable to this document, one on each line." ma:internalName="Identifier" ma:readOnly="false">
      <xsd:simpleType>
        <xsd:restriction base="dms:Note">
          <xsd:maxLength value="255"/>
        </xsd:restriction>
      </xsd:simpleType>
    </xsd:element>
    <xsd:element name="EPA_x0020_Contributor" ma:index="11" nillable="true" ma:displayName="EPA Contributor" ma:description="Enter an EPA person who contributed to the creation of the document but is not the primary author." ma:list="UserInfo" ma:SharePointGroup="0" ma:internalName="EPA_x0020_Contributo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xternal_x0020_Contributor" ma:index="12" nillable="true" ma:displayName="External Contributor" ma:description="Enter a non-EPA person who contributed to the creation of the document but is not the primary author." ma:internalName="External_x0020_Contributor" ma:readOnly="false">
      <xsd:simpleType>
        <xsd:restriction base="dms:Note">
          <xsd:maxLength value="255"/>
        </xsd:restriction>
      </xsd:simpleType>
    </xsd:element>
    <xsd:element name="EPA_x0020_Related_x0020_Documents" ma:index="14" nillable="true" ma:displayName="Other Related Documents" ma:description="Enter any related document." ma:internalName="EPA_x0020_Related_x0020_Documents" ma:readOnly="false">
      <xsd:simpleType>
        <xsd:restriction base="dms:Note">
          <xsd:maxLength value="255"/>
        </xsd:restriction>
      </xsd:simpleType>
    </xsd:element>
    <xsd:element name="Rights" ma:index="16" nillable="true" ma:displayName="Rights" ma:description="Enter information about intellectual property rights held over the document (e.g. copyright, patent, trademark)." ma:internalName="Rights" ma:readOnly="false">
      <xsd:simpleType>
        <xsd:restriction base="dms:Note">
          <xsd:maxLength value="255"/>
        </xsd:restriction>
      </xsd:simpleType>
    </xsd:element>
    <xsd:element name="j747ac98061d40f0aa7bd47e1db5675d" ma:index="19" nillable="true" ma:taxonomy="true" ma:internalName="j747ac98061d40f0aa7bd47e1db5675d" ma:taxonomyFieldName="Document_x0020_Type" ma:displayName="Document Type" ma:readOnly="false" ma:default="" ma:fieldId="{3747ac98-061d-40f0-aa7b-d47e1db5675d}" ma:sspId="29f62856-1543-49d4-a736-4569d363f533" ma:termSetId="e06cd6a9-a175-4da0-81cb-8dba7aa394ab" ma:anchorId="00000000-0000-0000-0000-000000000000" ma:open="false" ma:isKeyword="false">
      <xsd:complexType>
        <xsd:sequence>
          <xsd:element ref="pc:Terms" minOccurs="0" maxOccurs="1"/>
        </xsd:sequence>
      </xsd:complexType>
    </xsd:element>
    <xsd:element name="TaxKeywordTaxHTField" ma:index="21" nillable="true" ma:taxonomy="true" ma:internalName="TaxKeywordTaxHTField" ma:taxonomyFieldName="TaxKeyword" ma:displayName="Enterprise Keywords" ma:readOnly="false" ma:fieldId="{23f27201-bee3-471e-b2e7-b64fd8b7ca38}" ma:taxonomyMulti="true" ma:sspId="29f62856-1543-49d4-a736-4569d363f533" ma:termSetId="00000000-0000-0000-0000-000000000000" ma:anchorId="00000000-0000-0000-0000-000000000000" ma:open="true" ma:isKeyword="true">
      <xsd:complexType>
        <xsd:sequence>
          <xsd:element ref="pc:Terms" minOccurs="0" maxOccurs="1"/>
        </xsd:sequence>
      </xsd:complexType>
    </xsd:element>
    <xsd:element name="TaxCatchAllLabel" ma:index="23" nillable="true" ma:displayName="Taxonomy Catch All Column1" ma:hidden="true" ma:list="{c97fe003-4446-484e-b018-15e53487a668}" ma:internalName="TaxCatchAllLabel" ma:readOnly="true" ma:showField="CatchAllDataLabel" ma:web="68d36add-a7f9-4825-873e-3b59ffbf3923">
      <xsd:complexType>
        <xsd:complexContent>
          <xsd:extension base="dms:MultiChoiceLookup">
            <xsd:sequence>
              <xsd:element name="Value" type="dms:Lookup" maxOccurs="unbounded" minOccurs="0" nillable="true"/>
            </xsd:sequence>
          </xsd:extension>
        </xsd:complexContent>
      </xsd:complexType>
    </xsd:element>
    <xsd:element name="TaxCatchAll" ma:index="24" nillable="true" ma:displayName="Taxonomy Catch All Column" ma:hidden="true" ma:list="{c97fe003-4446-484e-b018-15e53487a668}" ma:internalName="TaxCatchAll" ma:showField="CatchAllData" ma:web="68d36add-a7f9-4825-873e-3b59ffbf3923">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CategoryDescription" ma:index="6" nillable="true" ma:displayName="Description" ma:description="Enter a brief description." ma:internalName="CategoryDescription" ma:readOnly="fals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Coverage" ma:index="13" nillable="true" ma:displayName="Coverage" ma:description="Enter the geographic location, jurisdiction, or time period for which the document is relevant." ma:internalName="_Coverage" ma:readOnly="false">
      <xsd:simpleType>
        <xsd:restriction base="dms:Text">
          <xsd:maxLength value="255"/>
        </xsd:restriction>
      </xsd:simpleType>
    </xsd:element>
    <xsd:element name="_Source" ma:index="15" nillable="true" ma:displayName="Source" ma:description="Enter a source from which the document is derived." ma:internalName="_Source" ma:readOnly="fals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8d36add-a7f9-4825-873e-3b59ffbf3923" elementFormDefault="qualified">
    <xsd:import namespace="http://schemas.microsoft.com/office/2006/documentManagement/types"/>
    <xsd:import namespace="http://schemas.microsoft.com/office/infopath/2007/PartnerControls"/>
    <xsd:element name="SharedWithUsers" ma:index="2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30"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3f357c5-f13c-4a9d-b073-38bb11c58c9f" elementFormDefault="qualified">
    <xsd:import namespace="http://schemas.microsoft.com/office/2006/documentManagement/types"/>
    <xsd:import namespace="http://schemas.microsoft.com/office/infopath/2007/PartnerControls"/>
    <xsd:element name="MediaServiceMetadata" ma:index="29" nillable="true" ma:displayName="MediaServiceMetadata" ma:hidden="true" ma:internalName="MediaServiceMetadata" ma:readOnly="true">
      <xsd:simpleType>
        <xsd:restriction base="dms:Note"/>
      </xsd:simpleType>
    </xsd:element>
    <xsd:element name="MediaServiceFastMetadata" ma:index="31" nillable="true" ma:displayName="MediaServiceFastMetadata" ma:hidden="true" ma:internalName="MediaServiceFastMetadata" ma:readOnly="true">
      <xsd:simpleType>
        <xsd:restriction base="dms:Note"/>
      </xsd:simpleType>
    </xsd:element>
    <xsd:element name="MediaServiceDateTaken" ma:index="32" nillable="true" ma:displayName="MediaServiceDateTaken" ma:hidden="true" ma:internalName="MediaServiceDateTaken" ma:readOnly="true">
      <xsd:simpleType>
        <xsd:restriction base="dms:Text"/>
      </xsd:simpleType>
    </xsd:element>
    <xsd:element name="MediaServiceAutoTags" ma:index="33" nillable="true" ma:displayName="MediaServiceAutoTags" ma:internalName="MediaServiceAutoTags" ma:readOnly="true">
      <xsd:simpleType>
        <xsd:restriction base="dms:Text"/>
      </xsd:simpleType>
    </xsd:element>
    <xsd:element name="MediaServiceOCR" ma:index="34" nillable="true" ma:displayName="MediaServiceOCR" ma:internalName="MediaServiceOCR" ma:readOnly="true">
      <xsd:simpleType>
        <xsd:restriction base="dms:Note">
          <xsd:maxLength value="255"/>
        </xsd:restriction>
      </xsd:simpleType>
    </xsd:element>
    <xsd:element name="MediaServiceAutoKeyPoints" ma:index="35" nillable="true" ma:displayName="MediaServiceAutoKeyPoints" ma:hidden="true" ma:internalName="MediaServiceAutoKeyPoints" ma:readOnly="true">
      <xsd:simpleType>
        <xsd:restriction base="dms:Note"/>
      </xsd:simpleType>
    </xsd:element>
    <xsd:element name="MediaServiceKeyPoints" ma:index="36" nillable="true" ma:displayName="KeyPoints" ma:internalName="MediaServiceKeyPoints" ma:readOnly="true">
      <xsd:simpleType>
        <xsd:restriction base="dms:Note">
          <xsd:maxLength value="255"/>
        </xsd:restriction>
      </xsd:simpleType>
    </xsd:element>
    <xsd:element name="MediaServiceGenerationTime" ma:index="37" nillable="true" ma:displayName="MediaServiceGenerationTime" ma:hidden="true" ma:internalName="MediaServiceGenerationTime" ma:readOnly="true">
      <xsd:simpleType>
        <xsd:restriction base="dms:Text"/>
      </xsd:simpleType>
    </xsd:element>
    <xsd:element name="MediaServiceEventHashCode" ma:index="38"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5"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6.xml><?xml version="1.0" encoding="utf-8"?>
<EsriMapsInfo xmlns="ESRI.ArcGIS.Mapping.OfficeIntegration.PowerPointInfo">
  <Version>Version1</Version>
  <RequiresSignIn>False</RequiresSignIn>
</EsriMapsInfo>
</file>

<file path=customXml/item7.xml><?xml version="1.0" encoding="utf-8"?>
<p:properties xmlns:p="http://schemas.microsoft.com/office/2006/metadata/properties" xmlns:xsi="http://www.w3.org/2001/XMLSchema-instance" xmlns:pc="http://schemas.microsoft.com/office/infopath/2007/PartnerControls">
  <documentManagement>
    <_Source xmlns="http://schemas.microsoft.com/sharepoint/v3/fields" xsi:nil="true"/>
    <Language xmlns="http://schemas.microsoft.com/sharepoint/v3">English</Language>
    <j747ac98061d40f0aa7bd47e1db5675d xmlns="4ffa91fb-a0ff-4ac5-b2db-65c790d184a4">
      <Terms xmlns="http://schemas.microsoft.com/office/infopath/2007/PartnerControls"/>
    </j747ac98061d40f0aa7bd47e1db5675d>
    <External_x0020_Contributor xmlns="4ffa91fb-a0ff-4ac5-b2db-65c790d184a4" xsi:nil="true"/>
    <TaxKeywordTaxHTField xmlns="4ffa91fb-a0ff-4ac5-b2db-65c790d184a4">
      <Terms xmlns="http://schemas.microsoft.com/office/infopath/2007/PartnerControls"/>
    </TaxKeywordTaxHTField>
    <Record xmlns="4ffa91fb-a0ff-4ac5-b2db-65c790d184a4">Shared</Record>
    <Rights xmlns="4ffa91fb-a0ff-4ac5-b2db-65c790d184a4" xsi:nil="true"/>
    <Document_x0020_Creation_x0020_Date xmlns="4ffa91fb-a0ff-4ac5-b2db-65c790d184a4">2020-04-22T12:01:55+00:00</Document_x0020_Creation_x0020_Date>
    <EPA_x0020_Office xmlns="4ffa91fb-a0ff-4ac5-b2db-65c790d184a4" xsi:nil="true"/>
    <CategoryDescription xmlns="http://schemas.microsoft.com/sharepoint.v3" xsi:nil="true"/>
    <Identifier xmlns="4ffa91fb-a0ff-4ac5-b2db-65c790d184a4" xsi:nil="true"/>
    <_Coverage xmlns="http://schemas.microsoft.com/sharepoint/v3/fields" xsi:nil="true"/>
    <Creator xmlns="4ffa91fb-a0ff-4ac5-b2db-65c790d184a4">
      <UserInfo>
        <DisplayName/>
        <AccountId xsi:nil="true"/>
        <AccountType/>
      </UserInfo>
    </Creator>
    <EPA_x0020_Related_x0020_Documents xmlns="4ffa91fb-a0ff-4ac5-b2db-65c790d184a4" xsi:nil="true"/>
    <EPA_x0020_Contributor xmlns="4ffa91fb-a0ff-4ac5-b2db-65c790d184a4">
      <UserInfo>
        <DisplayName/>
        <AccountId xsi:nil="true"/>
        <AccountType/>
      </UserInfo>
    </EPA_x0020_Contributor>
    <TaxCatchAll xmlns="4ffa91fb-a0ff-4ac5-b2db-65c790d184a4"/>
    <SharedWithUsers xmlns="68d36add-a7f9-4825-873e-3b59ffbf3923">
      <UserInfo>
        <DisplayName>SharingLinks.884775ff-35cc-4365-ad11-5878fc10adfb.OrganizationEdit.d9145278-7abb-4a85-9f59-7eaac92855a6</DisplayName>
        <AccountId>57</AccountId>
        <AccountType/>
      </UserInfo>
      <UserInfo>
        <DisplayName>SharingLinks.a9848fd5-49b6-4fbe-9953-3f6b7ecf7227.Flexible.d7fccc25-d5d2-4d55-be49-3a2ac6c0c6f1</DisplayName>
        <AccountId>137</AccountId>
        <AccountType/>
      </UserInfo>
      <UserInfo>
        <DisplayName>SharingLinks.caf6e486-231e-45e0-b039-8665d8e7c42f.Flexible.ca22f50c-a70c-4f02-8167-475a378bab68</DisplayName>
        <AccountId>120</AccountId>
        <AccountType/>
      </UserInfo>
      <UserInfo>
        <DisplayName>Riegerix, Rachelle</DisplayName>
        <AccountId>113</AccountId>
        <AccountType/>
      </UserInfo>
      <UserInfo>
        <DisplayName>Villamizar, Nicole</DisplayName>
        <AccountId>38</AccountId>
        <AccountType/>
      </UserInfo>
      <UserInfo>
        <DisplayName>Vance, Ronald</DisplayName>
        <AccountId>23</AccountId>
        <AccountType/>
      </UserInfo>
      <UserInfo>
        <DisplayName>Coleman, Cheryl</DisplayName>
        <AccountId>41</AccountId>
        <AccountType/>
      </UserInfo>
      <UserInfo>
        <DisplayName>Emmerson, Caroline</DisplayName>
        <AccountId>155</AccountId>
        <AccountType/>
      </UserInfo>
    </SharedWithUsers>
  </documentManagement>
</p:properties>
</file>

<file path=customXml/item8.xml><?xml version="1.0" encoding="utf-8"?>
<EsriMapsInfo xmlns="ESRI.ArcGIS.Mapping.OfficeIntegration.PowerPointInfo">
  <Version>Version1</Version>
  <RequiresSignIn>False</RequiresSignIn>
</EsriMapsInfo>
</file>

<file path=customXml/item9.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7FA4967-E9E5-4A69-BFB3-76268398450D}">
  <ds:schemaRefs>
    <ds:schemaRef ds:uri="ESRI.ArcGIS.Mapping.OfficeIntegration.PowerPointInfo"/>
  </ds:schemaRefs>
</ds:datastoreItem>
</file>

<file path=customXml/itemProps10.xml><?xml version="1.0" encoding="utf-8"?>
<ds:datastoreItem xmlns:ds="http://schemas.openxmlformats.org/officeDocument/2006/customXml" ds:itemID="{16DECC96-FF8A-4C9D-B72F-09F635F6A01C}">
  <ds:schemaRefs>
    <ds:schemaRef ds:uri="ESRI.ArcGIS.Mapping.OfficeIntegration.PowerPointInfo"/>
  </ds:schemaRefs>
</ds:datastoreItem>
</file>

<file path=customXml/itemProps11.xml><?xml version="1.0" encoding="utf-8"?>
<ds:datastoreItem xmlns:ds="http://schemas.openxmlformats.org/officeDocument/2006/customXml" ds:itemID="{4F119C99-89E0-4A40-8A43-74DB51EB6547}">
  <ds:schemaRefs>
    <ds:schemaRef ds:uri="ESRI.ArcGIS.Mapping.OfficeIntegration.PowerPointInfo"/>
  </ds:schemaRefs>
</ds:datastoreItem>
</file>

<file path=customXml/itemProps12.xml><?xml version="1.0" encoding="utf-8"?>
<ds:datastoreItem xmlns:ds="http://schemas.openxmlformats.org/officeDocument/2006/customXml" ds:itemID="{6E7A59C2-3FFD-41E1-AC93-98CE54AD24BE}">
  <ds:schemaRefs>
    <ds:schemaRef ds:uri="ESRI.ArcGIS.Mapping.OfficeIntegration.PowerPointInfo"/>
  </ds:schemaRefs>
</ds:datastoreItem>
</file>

<file path=customXml/itemProps13.xml><?xml version="1.0" encoding="utf-8"?>
<ds:datastoreItem xmlns:ds="http://schemas.openxmlformats.org/officeDocument/2006/customXml" ds:itemID="{C2B6C11F-0EAD-49A6-B4BF-E7DDA37F87FD}">
  <ds:schemaRefs>
    <ds:schemaRef ds:uri="ESRI.ArcGIS.Mapping.OfficeIntegration.PowerPointInfo"/>
  </ds:schemaRefs>
</ds:datastoreItem>
</file>

<file path=customXml/itemProps2.xml><?xml version="1.0" encoding="utf-8"?>
<ds:datastoreItem xmlns:ds="http://schemas.openxmlformats.org/officeDocument/2006/customXml" ds:itemID="{B8CE16A0-7FFC-4009-933F-70D6DD39A550}">
  <ds:schemaRefs>
    <ds:schemaRef ds:uri="ESRI.ArcGIS.Mapping.OfficeIntegration.PowerPointInfo"/>
  </ds:schemaRefs>
</ds:datastoreItem>
</file>

<file path=customXml/itemProps3.xml><?xml version="1.0" encoding="utf-8"?>
<ds:datastoreItem xmlns:ds="http://schemas.openxmlformats.org/officeDocument/2006/customXml" ds:itemID="{8FB881E1-57F5-4B09-8012-89244362308F}">
  <ds:schemaRefs>
    <ds:schemaRef ds:uri="ESRI.ArcGIS.Mapping.OfficeIntegration.PowerPointInfo"/>
  </ds:schemaRefs>
</ds:datastoreItem>
</file>

<file path=customXml/itemProps4.xml><?xml version="1.0" encoding="utf-8"?>
<ds:datastoreItem xmlns:ds="http://schemas.openxmlformats.org/officeDocument/2006/customXml" ds:itemID="{9914B79C-F0F9-4A6D-AC04-9833107E6DA4}">
  <ds:schemaRefs>
    <ds:schemaRef ds:uri="Microsoft.SharePoint.Taxonomy.ContentTypeSync"/>
  </ds:schemaRefs>
</ds:datastoreItem>
</file>

<file path=customXml/itemProps5.xml><?xml version="1.0" encoding="utf-8"?>
<ds:datastoreItem xmlns:ds="http://schemas.openxmlformats.org/officeDocument/2006/customXml" ds:itemID="{F64D5F9E-AFD3-4F92-A014-9EF86D8D142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4ffa91fb-a0ff-4ac5-b2db-65c790d184a4"/>
    <ds:schemaRef ds:uri="http://schemas.microsoft.com/sharepoint.v3"/>
    <ds:schemaRef ds:uri="http://schemas.microsoft.com/sharepoint/v3/fields"/>
    <ds:schemaRef ds:uri="68d36add-a7f9-4825-873e-3b59ffbf3923"/>
    <ds:schemaRef ds:uri="93f357c5-f13c-4a9d-b073-38bb11c58c9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6.xml><?xml version="1.0" encoding="utf-8"?>
<ds:datastoreItem xmlns:ds="http://schemas.openxmlformats.org/officeDocument/2006/customXml" ds:itemID="{CB300E96-C915-434A-939C-C2A6A5CE4AA4}">
  <ds:schemaRefs>
    <ds:schemaRef ds:uri="ESRI.ArcGIS.Mapping.OfficeIntegration.PowerPointInfo"/>
  </ds:schemaRefs>
</ds:datastoreItem>
</file>

<file path=customXml/itemProps7.xml><?xml version="1.0" encoding="utf-8"?>
<ds:datastoreItem xmlns:ds="http://schemas.openxmlformats.org/officeDocument/2006/customXml" ds:itemID="{8897EBAE-C913-4171-994B-7D25585ADF14}">
  <ds:schemaRefs>
    <ds:schemaRef ds:uri="http://schemas.microsoft.com/office/2006/metadata/properties"/>
    <ds:schemaRef ds:uri="http://schemas.microsoft.com/office/infopath/2007/PartnerControls"/>
    <ds:schemaRef ds:uri="http://schemas.microsoft.com/sharepoint/v3/fields"/>
    <ds:schemaRef ds:uri="http://schemas.microsoft.com/sharepoint/v3"/>
    <ds:schemaRef ds:uri="4ffa91fb-a0ff-4ac5-b2db-65c790d184a4"/>
    <ds:schemaRef ds:uri="http://schemas.microsoft.com/sharepoint.v3"/>
    <ds:schemaRef ds:uri="68d36add-a7f9-4825-873e-3b59ffbf3923"/>
  </ds:schemaRefs>
</ds:datastoreItem>
</file>

<file path=customXml/itemProps8.xml><?xml version="1.0" encoding="utf-8"?>
<ds:datastoreItem xmlns:ds="http://schemas.openxmlformats.org/officeDocument/2006/customXml" ds:itemID="{CCD8679C-6534-4E3F-916C-77EAF7058767}">
  <ds:schemaRefs>
    <ds:schemaRef ds:uri="ESRI.ArcGIS.Mapping.OfficeIntegration.PowerPointInfo"/>
  </ds:schemaRefs>
</ds:datastoreItem>
</file>

<file path=customXml/itemProps9.xml><?xml version="1.0" encoding="utf-8"?>
<ds:datastoreItem xmlns:ds="http://schemas.openxmlformats.org/officeDocument/2006/customXml" ds:itemID="{45F79F71-9FB5-426D-AE7D-E0615A00A22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2567</TotalTime>
  <Words>339</Words>
  <Application>Microsoft Office PowerPoint</Application>
  <PresentationFormat>Widescreen</PresentationFormat>
  <Paragraphs>80</Paragraphs>
  <Slides>11</Slides>
  <Notes>11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Calibri</vt:lpstr>
      <vt:lpstr>Calibri Light</vt:lpstr>
      <vt:lpstr>Office Theme</vt:lpstr>
      <vt:lpstr>National Recycling Strategy and Goals   Kimberly Cochran,  Ph.D. Office of Resource Conservation and Recovery U.S. Environmental Protection Agency  ECOS Fall Meeting September 23, 2020</vt:lpstr>
      <vt:lpstr>Recycling Challenges</vt:lpstr>
      <vt:lpstr>Developing the Draft National Recycling Strategy </vt:lpstr>
      <vt:lpstr>National Recycling Strategy Objectives </vt:lpstr>
      <vt:lpstr>Objective 1: Reduce Contamination in the Recycling Stream </vt:lpstr>
      <vt:lpstr>Objective 2: Increase Processing Efficiency  </vt:lpstr>
      <vt:lpstr>Objective 3: Improve Markets</vt:lpstr>
      <vt:lpstr>Opportunity for Comment </vt:lpstr>
      <vt:lpstr>PowerPoint Presentation</vt:lpstr>
      <vt:lpstr>Next Steps</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America Recycles Network Meeting  August 24,2020</dc:title>
  <dc:creator>Sjogren, Mya</dc:creator>
  <cp:lastModifiedBy>Kimberly Cochran</cp:lastModifiedBy>
  <cp:revision>5</cp:revision>
  <dcterms:created xsi:type="dcterms:W3CDTF">2020-08-21T18:17:16Z</dcterms:created>
  <dcterms:modified xsi:type="dcterms:W3CDTF">2020-09-18T12:29:25Z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ocument Type">
    <vt:lpwstr/>
  </property>
  <property fmtid="{D5CDD505-2E9C-101B-9397-08002B2CF9AE}" pid="3" name="TaxKeyword">
    <vt:lpwstr/>
  </property>
  <property fmtid="{D5CDD505-2E9C-101B-9397-08002B2CF9AE}" pid="4" name="ContentTypeId">
    <vt:lpwstr>0x0101006AB3C77A509B1B4E95EB93BDE2F05C30</vt:lpwstr>
  </property>
  <property fmtid="{D5CDD505-2E9C-101B-9397-08002B2CF9AE}" pid="5" name="EPA Subject">
    <vt:lpwstr/>
  </property>
  <property fmtid="{D5CDD505-2E9C-101B-9397-08002B2CF9AE}" pid="6" name="e3f09c3df709400db2417a7161762d62">
    <vt:lpwstr/>
  </property>
</Properties>
</file>