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3" r:id="rId5"/>
  </p:sldMasterIdLst>
  <p:notesMasterIdLst>
    <p:notesMasterId r:id="rId14"/>
  </p:notesMasterIdLst>
  <p:handoutMasterIdLst>
    <p:handoutMasterId r:id="rId15"/>
  </p:handoutMasterIdLst>
  <p:sldIdLst>
    <p:sldId id="521" r:id="rId6"/>
    <p:sldId id="753" r:id="rId7"/>
    <p:sldId id="778" r:id="rId8"/>
    <p:sldId id="760" r:id="rId9"/>
    <p:sldId id="777" r:id="rId10"/>
    <p:sldId id="759" r:id="rId11"/>
    <p:sldId id="738" r:id="rId12"/>
    <p:sldId id="723" r:id="rId13"/>
  </p:sldIdLst>
  <p:sldSz cx="9144000" cy="6858000" type="screen4x3"/>
  <p:notesSz cx="6858000" cy="1371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93" userDrawn="1">
          <p15:clr>
            <a:srgbClr val="A4A3A4"/>
          </p15:clr>
        </p15:guide>
        <p15:guide id="2" pos="2373" userDrawn="1">
          <p15:clr>
            <a:srgbClr val="A4A3A4"/>
          </p15:clr>
        </p15:guide>
        <p15:guide id="3" orient="horz" pos="3024" userDrawn="1">
          <p15:clr>
            <a:srgbClr val="A4A3A4"/>
          </p15:clr>
        </p15:guide>
        <p15:guide id="4"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Anderson" initials="JA" lastIdx="2" clrIdx="0"/>
  <p:cmAuthor id="1" name="Rebecca Gasper" initials="RG" lastIdx="24" clrIdx="1"/>
  <p:cmAuthor id="2" name="Nicholas.Bianco" initials="N" lastIdx="21" clrIdx="2"/>
  <p:cmAuthor id="3" name="Karl Hausker" initials="KH" lastIdx="3" clrIdx="3"/>
  <p:cmAuthor id="4" name="Rhys Gerholdt" initials="RG" lastIdx="12" clrIdx="4"/>
  <p:cmAuthor id="5" name="Rhys Gerholdt" initials="Rhys" lastIdx="5" clrIdx="5"/>
  <p:cmAuthor id="6" name="Carni Klirs" initials=""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913"/>
    <a:srgbClr val="FCA904"/>
    <a:srgbClr val="000000"/>
    <a:srgbClr val="007A4D"/>
    <a:srgbClr val="FFFFFF"/>
    <a:srgbClr val="009CCC"/>
    <a:srgbClr val="7D0063"/>
    <a:srgbClr val="3366FF"/>
    <a:srgbClr val="005848"/>
    <a:srgbClr val="0050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D2C712-64FD-48C0-9555-7AE0BD4E0D4C}" v="4" dt="2020-09-18T10:55:08.0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4" autoAdjust="0"/>
    <p:restoredTop sz="94660"/>
  </p:normalViewPr>
  <p:slideViewPr>
    <p:cSldViewPr snapToGrid="0">
      <p:cViewPr varScale="1">
        <p:scale>
          <a:sx n="63" d="100"/>
          <a:sy n="63" d="100"/>
        </p:scale>
        <p:origin x="1062" y="5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3093"/>
        <p:guide pos="2373"/>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 userId="dcfe5fccf5339efd" providerId="OrgId" clId="{3BD2C712-64FD-48C0-9555-7AE0BD4E0D4C}"/>
    <pc:docChg chg="undo custSel addSld delSld modSld">
      <pc:chgData name="Karl" userId="dcfe5fccf5339efd" providerId="OrgId" clId="{3BD2C712-64FD-48C0-9555-7AE0BD4E0D4C}" dt="2020-09-18T10:55:11.076" v="281" actId="113"/>
      <pc:docMkLst>
        <pc:docMk/>
      </pc:docMkLst>
      <pc:sldChg chg="modSp mod">
        <pc:chgData name="Karl" userId="dcfe5fccf5339efd" providerId="OrgId" clId="{3BD2C712-64FD-48C0-9555-7AE0BD4E0D4C}" dt="2020-09-18T10:26:50.921" v="89" actId="313"/>
        <pc:sldMkLst>
          <pc:docMk/>
          <pc:sldMk cId="3611007811" sldId="521"/>
        </pc:sldMkLst>
        <pc:spChg chg="mod">
          <ac:chgData name="Karl" userId="dcfe5fccf5339efd" providerId="OrgId" clId="{3BD2C712-64FD-48C0-9555-7AE0BD4E0D4C}" dt="2020-09-18T10:26:50.921" v="89" actId="313"/>
          <ac:spMkLst>
            <pc:docMk/>
            <pc:sldMk cId="3611007811" sldId="521"/>
            <ac:spMk id="3" creationId="{00000000-0000-0000-0000-000000000000}"/>
          </ac:spMkLst>
        </pc:spChg>
      </pc:sldChg>
      <pc:sldChg chg="del">
        <pc:chgData name="Karl" userId="dcfe5fccf5339efd" providerId="OrgId" clId="{3BD2C712-64FD-48C0-9555-7AE0BD4E0D4C}" dt="2020-09-18T10:48:39.400" v="242" actId="47"/>
        <pc:sldMkLst>
          <pc:docMk/>
          <pc:sldMk cId="19141186" sldId="588"/>
        </pc:sldMkLst>
      </pc:sldChg>
      <pc:sldChg chg="del">
        <pc:chgData name="Karl" userId="dcfe5fccf5339efd" providerId="OrgId" clId="{3BD2C712-64FD-48C0-9555-7AE0BD4E0D4C}" dt="2020-09-18T10:27:16.062" v="90" actId="47"/>
        <pc:sldMkLst>
          <pc:docMk/>
          <pc:sldMk cId="2496285300" sldId="623"/>
        </pc:sldMkLst>
      </pc:sldChg>
      <pc:sldChg chg="del">
        <pc:chgData name="Karl" userId="dcfe5fccf5339efd" providerId="OrgId" clId="{3BD2C712-64FD-48C0-9555-7AE0BD4E0D4C}" dt="2020-09-18T10:49:27.325" v="243" actId="47"/>
        <pc:sldMkLst>
          <pc:docMk/>
          <pc:sldMk cId="32603510" sldId="673"/>
        </pc:sldMkLst>
      </pc:sldChg>
      <pc:sldChg chg="del">
        <pc:chgData name="Karl" userId="dcfe5fccf5339efd" providerId="OrgId" clId="{3BD2C712-64FD-48C0-9555-7AE0BD4E0D4C}" dt="2020-09-18T10:49:33.660" v="244" actId="47"/>
        <pc:sldMkLst>
          <pc:docMk/>
          <pc:sldMk cId="3329925129" sldId="681"/>
        </pc:sldMkLst>
      </pc:sldChg>
      <pc:sldChg chg="del">
        <pc:chgData name="Karl" userId="dcfe5fccf5339efd" providerId="OrgId" clId="{3BD2C712-64FD-48C0-9555-7AE0BD4E0D4C}" dt="2020-09-18T10:49:33.660" v="244" actId="47"/>
        <pc:sldMkLst>
          <pc:docMk/>
          <pc:sldMk cId="924256380" sldId="693"/>
        </pc:sldMkLst>
      </pc:sldChg>
      <pc:sldChg chg="del">
        <pc:chgData name="Karl" userId="dcfe5fccf5339efd" providerId="OrgId" clId="{3BD2C712-64FD-48C0-9555-7AE0BD4E0D4C}" dt="2020-09-18T10:49:33.660" v="244" actId="47"/>
        <pc:sldMkLst>
          <pc:docMk/>
          <pc:sldMk cId="856988621" sldId="703"/>
        </pc:sldMkLst>
      </pc:sldChg>
      <pc:sldChg chg="del">
        <pc:chgData name="Karl" userId="dcfe5fccf5339efd" providerId="OrgId" clId="{3BD2C712-64FD-48C0-9555-7AE0BD4E0D4C}" dt="2020-09-18T10:49:33.660" v="244" actId="47"/>
        <pc:sldMkLst>
          <pc:docMk/>
          <pc:sldMk cId="46863794" sldId="704"/>
        </pc:sldMkLst>
      </pc:sldChg>
      <pc:sldChg chg="del">
        <pc:chgData name="Karl" userId="dcfe5fccf5339efd" providerId="OrgId" clId="{3BD2C712-64FD-48C0-9555-7AE0BD4E0D4C}" dt="2020-09-18T10:48:39.400" v="242" actId="47"/>
        <pc:sldMkLst>
          <pc:docMk/>
          <pc:sldMk cId="2319126485" sldId="710"/>
        </pc:sldMkLst>
      </pc:sldChg>
      <pc:sldChg chg="del">
        <pc:chgData name="Karl" userId="dcfe5fccf5339efd" providerId="OrgId" clId="{3BD2C712-64FD-48C0-9555-7AE0BD4E0D4C}" dt="2020-09-18T10:49:33.660" v="244" actId="47"/>
        <pc:sldMkLst>
          <pc:docMk/>
          <pc:sldMk cId="40002183" sldId="714"/>
        </pc:sldMkLst>
      </pc:sldChg>
      <pc:sldChg chg="del">
        <pc:chgData name="Karl" userId="dcfe5fccf5339efd" providerId="OrgId" clId="{3BD2C712-64FD-48C0-9555-7AE0BD4E0D4C}" dt="2020-09-18T10:49:33.660" v="244" actId="47"/>
        <pc:sldMkLst>
          <pc:docMk/>
          <pc:sldMk cId="42169440" sldId="715"/>
        </pc:sldMkLst>
      </pc:sldChg>
      <pc:sldChg chg="del">
        <pc:chgData name="Karl" userId="dcfe5fccf5339efd" providerId="OrgId" clId="{3BD2C712-64FD-48C0-9555-7AE0BD4E0D4C}" dt="2020-09-18T10:49:33.660" v="244" actId="47"/>
        <pc:sldMkLst>
          <pc:docMk/>
          <pc:sldMk cId="3756802824" sldId="724"/>
        </pc:sldMkLst>
      </pc:sldChg>
      <pc:sldChg chg="del">
        <pc:chgData name="Karl" userId="dcfe5fccf5339efd" providerId="OrgId" clId="{3BD2C712-64FD-48C0-9555-7AE0BD4E0D4C}" dt="2020-09-18T10:49:33.660" v="244" actId="47"/>
        <pc:sldMkLst>
          <pc:docMk/>
          <pc:sldMk cId="3605456226" sldId="734"/>
        </pc:sldMkLst>
      </pc:sldChg>
      <pc:sldChg chg="del">
        <pc:chgData name="Karl" userId="dcfe5fccf5339efd" providerId="OrgId" clId="{3BD2C712-64FD-48C0-9555-7AE0BD4E0D4C}" dt="2020-09-18T10:49:33.660" v="244" actId="47"/>
        <pc:sldMkLst>
          <pc:docMk/>
          <pc:sldMk cId="1096750187" sldId="740"/>
        </pc:sldMkLst>
      </pc:sldChg>
      <pc:sldChg chg="del">
        <pc:chgData name="Karl" userId="dcfe5fccf5339efd" providerId="OrgId" clId="{3BD2C712-64FD-48C0-9555-7AE0BD4E0D4C}" dt="2020-09-18T10:49:33.660" v="244" actId="47"/>
        <pc:sldMkLst>
          <pc:docMk/>
          <pc:sldMk cId="551245881" sldId="741"/>
        </pc:sldMkLst>
      </pc:sldChg>
      <pc:sldChg chg="del">
        <pc:chgData name="Karl" userId="dcfe5fccf5339efd" providerId="OrgId" clId="{3BD2C712-64FD-48C0-9555-7AE0BD4E0D4C}" dt="2020-09-18T10:49:33.660" v="244" actId="47"/>
        <pc:sldMkLst>
          <pc:docMk/>
          <pc:sldMk cId="744006980" sldId="742"/>
        </pc:sldMkLst>
      </pc:sldChg>
      <pc:sldChg chg="del">
        <pc:chgData name="Karl" userId="dcfe5fccf5339efd" providerId="OrgId" clId="{3BD2C712-64FD-48C0-9555-7AE0BD4E0D4C}" dt="2020-09-18T10:48:39.400" v="242" actId="47"/>
        <pc:sldMkLst>
          <pc:docMk/>
          <pc:sldMk cId="1113712309" sldId="747"/>
        </pc:sldMkLst>
      </pc:sldChg>
      <pc:sldChg chg="del">
        <pc:chgData name="Karl" userId="dcfe5fccf5339efd" providerId="OrgId" clId="{3BD2C712-64FD-48C0-9555-7AE0BD4E0D4C}" dt="2020-09-18T10:48:39.400" v="242" actId="47"/>
        <pc:sldMkLst>
          <pc:docMk/>
          <pc:sldMk cId="2849438670" sldId="748"/>
        </pc:sldMkLst>
      </pc:sldChg>
      <pc:sldChg chg="del">
        <pc:chgData name="Karl" userId="dcfe5fccf5339efd" providerId="OrgId" clId="{3BD2C712-64FD-48C0-9555-7AE0BD4E0D4C}" dt="2020-09-18T10:49:33.660" v="244" actId="47"/>
        <pc:sldMkLst>
          <pc:docMk/>
          <pc:sldMk cId="377430139" sldId="749"/>
        </pc:sldMkLst>
      </pc:sldChg>
      <pc:sldChg chg="del">
        <pc:chgData name="Karl" userId="dcfe5fccf5339efd" providerId="OrgId" clId="{3BD2C712-64FD-48C0-9555-7AE0BD4E0D4C}" dt="2020-09-18T10:27:35.434" v="91" actId="47"/>
        <pc:sldMkLst>
          <pc:docMk/>
          <pc:sldMk cId="806176855" sldId="752"/>
        </pc:sldMkLst>
      </pc:sldChg>
      <pc:sldChg chg="modSp mod">
        <pc:chgData name="Karl" userId="dcfe5fccf5339efd" providerId="OrgId" clId="{3BD2C712-64FD-48C0-9555-7AE0BD4E0D4C}" dt="2020-09-18T10:34:59.961" v="158" actId="255"/>
        <pc:sldMkLst>
          <pc:docMk/>
          <pc:sldMk cId="1567516917" sldId="753"/>
        </pc:sldMkLst>
        <pc:spChg chg="mod">
          <ac:chgData name="Karl" userId="dcfe5fccf5339efd" providerId="OrgId" clId="{3BD2C712-64FD-48C0-9555-7AE0BD4E0D4C}" dt="2020-09-18T10:34:59.961" v="158" actId="255"/>
          <ac:spMkLst>
            <pc:docMk/>
            <pc:sldMk cId="1567516917" sldId="753"/>
            <ac:spMk id="2" creationId="{99DD0EA3-3E4C-4082-95B7-76AE305A3462}"/>
          </ac:spMkLst>
        </pc:spChg>
      </pc:sldChg>
      <pc:sldChg chg="del">
        <pc:chgData name="Karl" userId="dcfe5fccf5339efd" providerId="OrgId" clId="{3BD2C712-64FD-48C0-9555-7AE0BD4E0D4C}" dt="2020-09-18T10:27:37.204" v="92" actId="47"/>
        <pc:sldMkLst>
          <pc:docMk/>
          <pc:sldMk cId="1663555001" sldId="756"/>
        </pc:sldMkLst>
      </pc:sldChg>
      <pc:sldChg chg="del">
        <pc:chgData name="Karl" userId="dcfe5fccf5339efd" providerId="OrgId" clId="{3BD2C712-64FD-48C0-9555-7AE0BD4E0D4C}" dt="2020-09-18T10:49:33.660" v="244" actId="47"/>
        <pc:sldMkLst>
          <pc:docMk/>
          <pc:sldMk cId="910262704" sldId="758"/>
        </pc:sldMkLst>
      </pc:sldChg>
      <pc:sldChg chg="addSp delSp modSp mod">
        <pc:chgData name="Karl" userId="dcfe5fccf5339efd" providerId="OrgId" clId="{3BD2C712-64FD-48C0-9555-7AE0BD4E0D4C}" dt="2020-09-18T10:47:20.434" v="241" actId="767"/>
        <pc:sldMkLst>
          <pc:docMk/>
          <pc:sldMk cId="531187193" sldId="759"/>
        </pc:sldMkLst>
        <pc:spChg chg="add del mod">
          <ac:chgData name="Karl" userId="dcfe5fccf5339efd" providerId="OrgId" clId="{3BD2C712-64FD-48C0-9555-7AE0BD4E0D4C}" dt="2020-09-18T10:47:20.434" v="241" actId="767"/>
          <ac:spMkLst>
            <pc:docMk/>
            <pc:sldMk cId="531187193" sldId="759"/>
            <ac:spMk id="7" creationId="{A995AC22-50A8-4098-9F3A-7A9EF9B8D825}"/>
          </ac:spMkLst>
        </pc:spChg>
      </pc:sldChg>
      <pc:sldChg chg="modSp mod">
        <pc:chgData name="Karl" userId="dcfe5fccf5339efd" providerId="OrgId" clId="{3BD2C712-64FD-48C0-9555-7AE0BD4E0D4C}" dt="2020-09-18T10:50:25.516" v="246" actId="114"/>
        <pc:sldMkLst>
          <pc:docMk/>
          <pc:sldMk cId="3330455846" sldId="760"/>
        </pc:sldMkLst>
        <pc:spChg chg="mod">
          <ac:chgData name="Karl" userId="dcfe5fccf5339efd" providerId="OrgId" clId="{3BD2C712-64FD-48C0-9555-7AE0BD4E0D4C}" dt="2020-09-18T10:50:25.516" v="246" actId="114"/>
          <ac:spMkLst>
            <pc:docMk/>
            <pc:sldMk cId="3330455846" sldId="760"/>
            <ac:spMk id="2" creationId="{17EFF9AF-96F1-4E89-8012-4D6A00E4B251}"/>
          </ac:spMkLst>
        </pc:spChg>
      </pc:sldChg>
      <pc:sldChg chg="del">
        <pc:chgData name="Karl" userId="dcfe5fccf5339efd" providerId="OrgId" clId="{3BD2C712-64FD-48C0-9555-7AE0BD4E0D4C}" dt="2020-09-18T10:49:27.325" v="243" actId="47"/>
        <pc:sldMkLst>
          <pc:docMk/>
          <pc:sldMk cId="4272268054" sldId="764"/>
        </pc:sldMkLst>
      </pc:sldChg>
      <pc:sldChg chg="del">
        <pc:chgData name="Karl" userId="dcfe5fccf5339efd" providerId="OrgId" clId="{3BD2C712-64FD-48C0-9555-7AE0BD4E0D4C}" dt="2020-09-18T10:49:33.660" v="244" actId="47"/>
        <pc:sldMkLst>
          <pc:docMk/>
          <pc:sldMk cId="3903153637" sldId="768"/>
        </pc:sldMkLst>
      </pc:sldChg>
      <pc:sldChg chg="del">
        <pc:chgData name="Karl" userId="dcfe5fccf5339efd" providerId="OrgId" clId="{3BD2C712-64FD-48C0-9555-7AE0BD4E0D4C}" dt="2020-09-18T10:48:39.400" v="242" actId="47"/>
        <pc:sldMkLst>
          <pc:docMk/>
          <pc:sldMk cId="1495486533" sldId="769"/>
        </pc:sldMkLst>
      </pc:sldChg>
      <pc:sldChg chg="del">
        <pc:chgData name="Karl" userId="dcfe5fccf5339efd" providerId="OrgId" clId="{3BD2C712-64FD-48C0-9555-7AE0BD4E0D4C}" dt="2020-09-18T10:48:39.400" v="242" actId="47"/>
        <pc:sldMkLst>
          <pc:docMk/>
          <pc:sldMk cId="1962977648" sldId="772"/>
        </pc:sldMkLst>
      </pc:sldChg>
      <pc:sldChg chg="del">
        <pc:chgData name="Karl" userId="dcfe5fccf5339efd" providerId="OrgId" clId="{3BD2C712-64FD-48C0-9555-7AE0BD4E0D4C}" dt="2020-09-18T10:49:33.660" v="244" actId="47"/>
        <pc:sldMkLst>
          <pc:docMk/>
          <pc:sldMk cId="4292319418" sldId="773"/>
        </pc:sldMkLst>
      </pc:sldChg>
      <pc:sldChg chg="del">
        <pc:chgData name="Karl" userId="dcfe5fccf5339efd" providerId="OrgId" clId="{3BD2C712-64FD-48C0-9555-7AE0BD4E0D4C}" dt="2020-09-18T10:49:33.660" v="244" actId="47"/>
        <pc:sldMkLst>
          <pc:docMk/>
          <pc:sldMk cId="142676080" sldId="774"/>
        </pc:sldMkLst>
      </pc:sldChg>
      <pc:sldChg chg="del">
        <pc:chgData name="Karl" userId="dcfe5fccf5339efd" providerId="OrgId" clId="{3BD2C712-64FD-48C0-9555-7AE0BD4E0D4C}" dt="2020-09-18T10:49:33.660" v="244" actId="47"/>
        <pc:sldMkLst>
          <pc:docMk/>
          <pc:sldMk cId="2381407523" sldId="775"/>
        </pc:sldMkLst>
      </pc:sldChg>
      <pc:sldChg chg="del">
        <pc:chgData name="Karl" userId="dcfe5fccf5339efd" providerId="OrgId" clId="{3BD2C712-64FD-48C0-9555-7AE0BD4E0D4C}" dt="2020-09-18T10:49:33.660" v="244" actId="47"/>
        <pc:sldMkLst>
          <pc:docMk/>
          <pc:sldMk cId="1818789806" sldId="776"/>
        </pc:sldMkLst>
      </pc:sldChg>
      <pc:sldChg chg="modSp mod">
        <pc:chgData name="Karl" userId="dcfe5fccf5339efd" providerId="OrgId" clId="{3BD2C712-64FD-48C0-9555-7AE0BD4E0D4C}" dt="2020-09-18T10:55:11.076" v="281" actId="113"/>
        <pc:sldMkLst>
          <pc:docMk/>
          <pc:sldMk cId="720508161" sldId="777"/>
        </pc:sldMkLst>
        <pc:spChg chg="mod">
          <ac:chgData name="Karl" userId="dcfe5fccf5339efd" providerId="OrgId" clId="{3BD2C712-64FD-48C0-9555-7AE0BD4E0D4C}" dt="2020-09-18T10:51:10.086" v="276" actId="27636"/>
          <ac:spMkLst>
            <pc:docMk/>
            <pc:sldMk cId="720508161" sldId="777"/>
            <ac:spMk id="2" creationId="{1D7B5BEC-2608-4368-AB9F-AA6B68503FE7}"/>
          </ac:spMkLst>
        </pc:spChg>
        <pc:spChg chg="mod">
          <ac:chgData name="Karl" userId="dcfe5fccf5339efd" providerId="OrgId" clId="{3BD2C712-64FD-48C0-9555-7AE0BD4E0D4C}" dt="2020-09-18T10:55:11.076" v="281" actId="113"/>
          <ac:spMkLst>
            <pc:docMk/>
            <pc:sldMk cId="720508161" sldId="777"/>
            <ac:spMk id="4" creationId="{7D93175E-E26F-4AE1-BC47-CD715808F07F}"/>
          </ac:spMkLst>
        </pc:spChg>
      </pc:sldChg>
      <pc:sldChg chg="modSp add mod">
        <pc:chgData name="Karl" userId="dcfe5fccf5339efd" providerId="OrgId" clId="{3BD2C712-64FD-48C0-9555-7AE0BD4E0D4C}" dt="2020-09-18T10:52:23.365" v="278" actId="1076"/>
        <pc:sldMkLst>
          <pc:docMk/>
          <pc:sldMk cId="141827413" sldId="778"/>
        </pc:sldMkLst>
        <pc:spChg chg="mod">
          <ac:chgData name="Karl" userId="dcfe5fccf5339efd" providerId="OrgId" clId="{3BD2C712-64FD-48C0-9555-7AE0BD4E0D4C}" dt="2020-09-18T10:51:49.733" v="277" actId="114"/>
          <ac:spMkLst>
            <pc:docMk/>
            <pc:sldMk cId="141827413" sldId="778"/>
            <ac:spMk id="2" creationId="{00000000-0000-0000-0000-000000000000}"/>
          </ac:spMkLst>
        </pc:spChg>
        <pc:picChg chg="mod">
          <ac:chgData name="Karl" userId="dcfe5fccf5339efd" providerId="OrgId" clId="{3BD2C712-64FD-48C0-9555-7AE0BD4E0D4C}" dt="2020-09-18T10:52:23.365" v="278" actId="1076"/>
          <ac:picMkLst>
            <pc:docMk/>
            <pc:sldMk cId="141827413" sldId="778"/>
            <ac:picMk id="4" creationId="{F03CF6EF-E03E-4179-89A6-78AEE1C83C63}"/>
          </ac:picMkLst>
        </pc:picChg>
      </pc:sldChg>
      <pc:sldMasterChg chg="delSldLayout">
        <pc:chgData name="Karl" userId="dcfe5fccf5339efd" providerId="OrgId" clId="{3BD2C712-64FD-48C0-9555-7AE0BD4E0D4C}" dt="2020-09-18T10:49:33.660" v="244" actId="47"/>
        <pc:sldMasterMkLst>
          <pc:docMk/>
          <pc:sldMasterMk cId="3336564063" sldId="2147483693"/>
        </pc:sldMasterMkLst>
        <pc:sldLayoutChg chg="del">
          <pc:chgData name="Karl" userId="dcfe5fccf5339efd" providerId="OrgId" clId="{3BD2C712-64FD-48C0-9555-7AE0BD4E0D4C}" dt="2020-09-18T10:49:33.660" v="244" actId="47"/>
          <pc:sldLayoutMkLst>
            <pc:docMk/>
            <pc:sldMasterMk cId="3336564063" sldId="2147483693"/>
            <pc:sldLayoutMk cId="2140846146" sldId="2147483717"/>
          </pc:sldLayoutMkLst>
        </pc:sldLayoutChg>
        <pc:sldLayoutChg chg="del">
          <pc:chgData name="Karl" userId="dcfe5fccf5339efd" providerId="OrgId" clId="{3BD2C712-64FD-48C0-9555-7AE0BD4E0D4C}" dt="2020-09-18T10:27:16.062" v="90" actId="47"/>
          <pc:sldLayoutMkLst>
            <pc:docMk/>
            <pc:sldMasterMk cId="3336564063" sldId="2147483693"/>
            <pc:sldLayoutMk cId="1353294065" sldId="2147483719"/>
          </pc:sldLayoutMkLst>
        </pc:sldLayoutChg>
        <pc:sldLayoutChg chg="del">
          <pc:chgData name="Karl" userId="dcfe5fccf5339efd" providerId="OrgId" clId="{3BD2C712-64FD-48C0-9555-7AE0BD4E0D4C}" dt="2020-09-18T10:48:39.400" v="242" actId="47"/>
          <pc:sldLayoutMkLst>
            <pc:docMk/>
            <pc:sldMasterMk cId="3336564063" sldId="2147483693"/>
            <pc:sldLayoutMk cId="1561992917" sldId="214748372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10" tIns="48306" rIns="96610" bIns="48306"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10" tIns="48306" rIns="96610" bIns="48306" rtlCol="0"/>
          <a:lstStyle>
            <a:lvl1pPr algn="r">
              <a:defRPr sz="1200"/>
            </a:lvl1pPr>
          </a:lstStyle>
          <a:p>
            <a:fld id="{92B346FE-CEC1-4752-9C6B-7CA5280E30A1}" type="datetimeFigureOut">
              <a:rPr lang="en-US" smtClean="0"/>
              <a:t>9/18/2020</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10" tIns="48306" rIns="96610" bIns="48306"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10" tIns="48306" rIns="96610" bIns="48306" rtlCol="0" anchor="b"/>
          <a:lstStyle>
            <a:lvl1pPr algn="r">
              <a:defRPr sz="1200"/>
            </a:lvl1pPr>
          </a:lstStyle>
          <a:p>
            <a:fld id="{91FFE272-1D7C-4812-B5C2-FE940493270D}" type="slidenum">
              <a:rPr lang="en-US" smtClean="0"/>
              <a:t>‹#›</a:t>
            </a:fld>
            <a:endParaRPr lang="en-US"/>
          </a:p>
        </p:txBody>
      </p:sp>
    </p:spTree>
    <p:extLst>
      <p:ext uri="{BB962C8B-B14F-4D97-AF65-F5344CB8AC3E}">
        <p14:creationId xmlns:p14="http://schemas.microsoft.com/office/powerpoint/2010/main" val="431696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10" tIns="48306" rIns="96610" bIns="48306"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10" tIns="48306" rIns="96610" bIns="48306" rtlCol="0"/>
          <a:lstStyle>
            <a:lvl1pPr algn="r">
              <a:defRPr sz="1200"/>
            </a:lvl1pPr>
          </a:lstStyle>
          <a:p>
            <a:fld id="{5B966884-B380-4DA4-8B6A-75587E2FFF86}" type="datetimeFigureOut">
              <a:rPr lang="en-US" smtClean="0"/>
              <a:pPr/>
              <a:t>9/18/2020</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10" tIns="48306" rIns="96610" bIns="4830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10" tIns="48306" rIns="96610" bIns="4830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10" tIns="48306" rIns="96610" bIns="48306"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10" tIns="48306" rIns="96610" bIns="48306" rtlCol="0" anchor="b"/>
          <a:lstStyle>
            <a:lvl1pPr algn="r">
              <a:defRPr sz="1200"/>
            </a:lvl1pPr>
          </a:lstStyle>
          <a:p>
            <a:fld id="{ECC58B14-F5FD-401A-81B3-7092B1CB245B}" type="slidenum">
              <a:rPr lang="en-US" smtClean="0"/>
              <a:pPr/>
              <a:t>‹#›</a:t>
            </a:fld>
            <a:endParaRPr lang="en-US"/>
          </a:p>
        </p:txBody>
      </p:sp>
    </p:spTree>
    <p:extLst>
      <p:ext uri="{BB962C8B-B14F-4D97-AF65-F5344CB8AC3E}">
        <p14:creationId xmlns:p14="http://schemas.microsoft.com/office/powerpoint/2010/main" val="2672782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ri.org/blog/2018/09/6-ways-remove-carbon-pollution-sk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14375"/>
            <a:ext cx="4802188"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0BC1E4-EB28-4D17-8447-5030A9FA7298}" type="slidenum">
              <a:rPr lang="en-US" smtClean="0"/>
              <a:pPr/>
              <a:t>1</a:t>
            </a:fld>
            <a:endParaRPr lang="en-US"/>
          </a:p>
        </p:txBody>
      </p:sp>
    </p:spTree>
    <p:extLst>
      <p:ext uri="{BB962C8B-B14F-4D97-AF65-F5344CB8AC3E}">
        <p14:creationId xmlns:p14="http://schemas.microsoft.com/office/powerpoint/2010/main" val="4196464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2800" dirty="0"/>
              <a:t>“For us, reaching 100% renewable energy purchasing on a global and annual basis is just the beginning. In addition to continuing to aggressively move forward with renewable energy technologies like wind and solar, we will work to achieve the much more challenging long-term goal of powering our operations on a region-specific, 24-7 basis with clean, zero-carbon energy”</a:t>
            </a:r>
          </a:p>
          <a:p>
            <a:r>
              <a:rPr lang="en-US" sz="2800" dirty="0"/>
              <a:t>“we’ll broaden the scope of energy sources to include technologies or services that enable 24-7 clean energy….To this end, in complement to our wind and solar purchasing, in the future we may pursue dispatchable, zero-carbon generation energy options for our portfolio. These options could include CCS and advanced nuclear power</a:t>
            </a:r>
          </a:p>
          <a:p>
            <a:endParaRPr lang="en-US" sz="2500" dirty="0"/>
          </a:p>
        </p:txBody>
      </p:sp>
      <p:sp>
        <p:nvSpPr>
          <p:cNvPr id="4" name="Slide Number Placeholder 3"/>
          <p:cNvSpPr>
            <a:spLocks noGrp="1"/>
          </p:cNvSpPr>
          <p:nvPr>
            <p:ph type="sldNum" sz="quarter" idx="10"/>
          </p:nvPr>
        </p:nvSpPr>
        <p:spPr/>
        <p:txBody>
          <a:bodyPr/>
          <a:lstStyle/>
          <a:p>
            <a:fld id="{ECC58B14-F5FD-401A-81B3-7092B1CB245B}" type="slidenum">
              <a:rPr lang="en-US" smtClean="0"/>
              <a:pPr/>
              <a:t>3</a:t>
            </a:fld>
            <a:endParaRPr lang="en-US"/>
          </a:p>
        </p:txBody>
      </p:sp>
    </p:spTree>
    <p:extLst>
      <p:ext uri="{BB962C8B-B14F-4D97-AF65-F5344CB8AC3E}">
        <p14:creationId xmlns:p14="http://schemas.microsoft.com/office/powerpoint/2010/main" val="2888352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In addition to large emissions cuts in the next decade, net CO2 emissions will on average need to be reduced to zero by mid-century.  If the date of reaching net-zero emissions is brought forward one decade to 2040—fewer than 25 years away—the chance of limiting warming to 1.5˚C is considerably higher. The sooner emissions peak before 2030 and the lower the level at which they do so, the less daunting the challenges will be.</a:t>
            </a:r>
          </a:p>
          <a:p>
            <a:endParaRPr lang="en-US"/>
          </a:p>
          <a:p>
            <a:r>
              <a:rPr lang="en-US"/>
              <a:t>All pollutants leading to climate change must be addressed. The report notes the critical role of short-lived but highly potent climate pollutants, such as methane and hydrofluorocarbons (HFCs). While carbon dioxide dominates long-term warming, reduction of other pollutants can contribute to the 1.5˚C goal in the short term, with substantial co-benefits, such as reducing air pollution.</a:t>
            </a:r>
          </a:p>
          <a:p>
            <a:endParaRPr lang="en-US"/>
          </a:p>
          <a:p>
            <a:r>
              <a:rPr lang="en-US"/>
              <a:t>The report shows clearly that we will need to focus efforts not only on reducing emissions, but also </a:t>
            </a:r>
            <a:r>
              <a:rPr lang="en-US">
                <a:hlinkClick r:id="rId3"/>
              </a:rPr>
              <a:t>removing and storing carbon</a:t>
            </a:r>
            <a:r>
              <a:rPr lang="en-US"/>
              <a:t> from the atmosphere. Carbon removal is necessary for both moving to net-zero emissions and for producing net-negative emissions to compensate for any overshoot of 1.5˚C. The pathways studied in the report rely on different levels of carbon removal (ranging from 100-1,000 GtCO2 over the 21st century for scenarios with limited or no overshoot), but all rely on it to some extent. The report notes that carbon removal deployed at such a scale is unproven, and is a major risk to our ability to limit warming to 1.5˚C.The report also notes that feasibility and sustainability of carbon removal could be enhanced if a portfolio of carbon-removal approaches is pursued.</a:t>
            </a:r>
          </a:p>
        </p:txBody>
      </p:sp>
      <p:sp>
        <p:nvSpPr>
          <p:cNvPr id="4" name="Slide Number Placeholder 3"/>
          <p:cNvSpPr>
            <a:spLocks noGrp="1"/>
          </p:cNvSpPr>
          <p:nvPr>
            <p:ph type="sldNum" sz="quarter" idx="10"/>
          </p:nvPr>
        </p:nvSpPr>
        <p:spPr/>
        <p:txBody>
          <a:bodyPr/>
          <a:lstStyle/>
          <a:p>
            <a:fld id="{F20D484C-D227-4B27-9765-D61AABF22C27}" type="slidenum">
              <a:rPr lang="en-US" smtClean="0"/>
              <a:t>6</a:t>
            </a:fld>
            <a:endParaRPr lang="en-US"/>
          </a:p>
        </p:txBody>
      </p:sp>
    </p:spTree>
    <p:extLst>
      <p:ext uri="{BB962C8B-B14F-4D97-AF65-F5344CB8AC3E}">
        <p14:creationId xmlns:p14="http://schemas.microsoft.com/office/powerpoint/2010/main" val="1634642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Forests and farm practices – "AFOLU" - plants and soils</a:t>
            </a:r>
          </a:p>
          <a:p>
            <a:r>
              <a:rPr lang="en-US">
                <a:cs typeface="Calibri"/>
              </a:rPr>
              <a:t>- Inherently limited</a:t>
            </a:r>
          </a:p>
          <a:p>
            <a:r>
              <a:rPr lang="en-US">
                <a:cs typeface="Calibri"/>
              </a:rPr>
              <a:t>- BECCS – Bioenergy with Carbon Capture and Sequestration</a:t>
            </a:r>
          </a:p>
          <a:p>
            <a:r>
              <a:rPr lang="en-US">
                <a:cs typeface="Calibri"/>
              </a:rPr>
              <a:t>- limited, and poses trade-offs with food production and biodiversity</a:t>
            </a:r>
          </a:p>
          <a:p>
            <a:r>
              <a:rPr lang="en-US">
                <a:cs typeface="Calibri"/>
              </a:rPr>
              <a:t>- DACS – Direct Air Capture and Storage – need to develop, expensive</a:t>
            </a:r>
          </a:p>
          <a:p>
            <a:r>
              <a:rPr lang="en-US">
                <a:cs typeface="Calibri"/>
              </a:rPr>
              <a:t>- research stage: enhance weathering of rocks &amp; minerals, seawater capture</a:t>
            </a:r>
          </a:p>
        </p:txBody>
      </p:sp>
      <p:sp>
        <p:nvSpPr>
          <p:cNvPr id="4" name="Slide Number Placeholder 3"/>
          <p:cNvSpPr>
            <a:spLocks noGrp="1"/>
          </p:cNvSpPr>
          <p:nvPr>
            <p:ph type="sldNum" sz="quarter" idx="5"/>
          </p:nvPr>
        </p:nvSpPr>
        <p:spPr/>
        <p:txBody>
          <a:bodyPr/>
          <a:lstStyle/>
          <a:p>
            <a:fld id="{ECC58B14-F5FD-401A-81B3-7092B1CB245B}" type="slidenum">
              <a:rPr lang="en-US" smtClean="0"/>
              <a:pPr/>
              <a:t>7</a:t>
            </a:fld>
            <a:endParaRPr lang="en-US"/>
          </a:p>
        </p:txBody>
      </p:sp>
    </p:spTree>
    <p:extLst>
      <p:ext uri="{BB962C8B-B14F-4D97-AF65-F5344CB8AC3E}">
        <p14:creationId xmlns:p14="http://schemas.microsoft.com/office/powerpoint/2010/main" val="3467474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72" indent="-181172">
              <a:buFontTx/>
              <a:buChar char="-"/>
            </a:pPr>
            <a:endParaRPr lang="en-US" dirty="0"/>
          </a:p>
        </p:txBody>
      </p:sp>
      <p:sp>
        <p:nvSpPr>
          <p:cNvPr id="4" name="Slide Number Placeholder 3"/>
          <p:cNvSpPr>
            <a:spLocks noGrp="1"/>
          </p:cNvSpPr>
          <p:nvPr>
            <p:ph type="sldNum" sz="quarter" idx="10"/>
          </p:nvPr>
        </p:nvSpPr>
        <p:spPr/>
        <p:txBody>
          <a:bodyPr/>
          <a:lstStyle/>
          <a:p>
            <a:fld id="{807EB0A9-68B3-47D9-8818-1E214651B1D6}" type="slidenum">
              <a:rPr lang="en-US" smtClean="0"/>
              <a:t>8</a:t>
            </a:fld>
            <a:endParaRPr lang="en-US"/>
          </a:p>
        </p:txBody>
      </p:sp>
    </p:spTree>
    <p:extLst>
      <p:ext uri="{BB962C8B-B14F-4D97-AF65-F5344CB8AC3E}">
        <p14:creationId xmlns:p14="http://schemas.microsoft.com/office/powerpoint/2010/main" val="8462494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8.xml"/><Relationship Id="rId7"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tags" Target="../tags/tag21.xml"/><Relationship Id="rId5" Type="http://schemas.openxmlformats.org/officeDocument/2006/relationships/tags" Target="../tags/tag20.xml"/><Relationship Id="rId10" Type="http://schemas.openxmlformats.org/officeDocument/2006/relationships/image" Target="../media/image3.jpeg"/><Relationship Id="rId4" Type="http://schemas.openxmlformats.org/officeDocument/2006/relationships/tags" Target="../tags/tag19.xml"/><Relationship Id="rId9"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1556901077"/>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050" name="think-cell Slide" r:id="rId8" imgW="38100" imgH="38100" progId="TCLayout.ActiveDocument.1">
                  <p:embed/>
                </p:oleObj>
              </mc:Choice>
              <mc:Fallback>
                <p:oleObj name="think-cell Slide" r:id="rId8" imgW="38100" imgH="38100" progId="TCLayout.ActiveDocument.1">
                  <p:embed/>
                  <p:pic>
                    <p:nvPicPr>
                      <p:cNvPr id="2" name="Object 1" hidden="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1" y="1621"/>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2" descr="C:\Users\Diana Shirley Paul\Desktop\Diana WIP\Sep\19\title-page.jpg"/>
          <p:cNvPicPr>
            <a:picLocks noChangeAspect="1" noChangeArrowheads="1"/>
          </p:cNvPicPr>
          <p:nvPr userDrawn="1">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 y="-1620"/>
            <a:ext cx="9145619" cy="686124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McK Title Elements" hidden="1"/>
          <p:cNvGrpSpPr/>
          <p:nvPr userDrawn="1">
            <p:custDataLst>
              <p:tags r:id="rId4"/>
            </p:custDataLst>
          </p:nvPr>
        </p:nvGrpSpPr>
        <p:grpSpPr bwMode="auto">
          <a:xfrm>
            <a:off x="510250" y="5524423"/>
            <a:ext cx="5036085" cy="681833"/>
            <a:chOff x="2640013" y="5414446"/>
            <a:chExt cx="4935538" cy="668259"/>
          </a:xfrm>
        </p:grpSpPr>
        <p:sp>
          <p:nvSpPr>
            <p:cNvPr id="9" name="McK Document type"/>
            <p:cNvSpPr txBox="1">
              <a:spLocks noChangeArrowheads="1"/>
            </p:cNvSpPr>
            <p:nvPr/>
          </p:nvSpPr>
          <p:spPr bwMode="auto">
            <a:xfrm>
              <a:off x="2640013" y="5414446"/>
              <a:ext cx="49355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800">
                  <a:solidFill>
                    <a:srgbClr val="FFFFFF"/>
                  </a:solidFill>
                  <a:latin typeface="Proxima Nova Rg"/>
                </a:rPr>
                <a:t>Document type</a:t>
              </a:r>
            </a:p>
          </p:txBody>
        </p:sp>
        <p:sp>
          <p:nvSpPr>
            <p:cNvPr id="10" name="McK Date"/>
            <p:cNvSpPr txBox="1">
              <a:spLocks noChangeArrowheads="1"/>
            </p:cNvSpPr>
            <p:nvPr/>
          </p:nvSpPr>
          <p:spPr bwMode="auto">
            <a:xfrm>
              <a:off x="2640013" y="5806480"/>
              <a:ext cx="49355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800">
                  <a:solidFill>
                    <a:srgbClr val="FFFFFF"/>
                  </a:solidFill>
                  <a:latin typeface="Proxima Nova Rg"/>
                </a:rPr>
                <a:t>Date</a:t>
              </a:r>
            </a:p>
          </p:txBody>
        </p:sp>
      </p:grpSp>
      <p:sp>
        <p:nvSpPr>
          <p:cNvPr id="13314" name="Rectangle 1026"/>
          <p:cNvSpPr>
            <a:spLocks noGrp="1" noChangeArrowheads="1"/>
          </p:cNvSpPr>
          <p:nvPr>
            <p:ph type="ctrTitle"/>
            <p:custDataLst>
              <p:tags r:id="rId5"/>
            </p:custDataLst>
          </p:nvPr>
        </p:nvSpPr>
        <p:spPr bwMode="auto">
          <a:xfrm>
            <a:off x="510250" y="846803"/>
            <a:ext cx="6827627" cy="507831"/>
          </a:xfrm>
          <a:prstGeom prst="rect">
            <a:avLst/>
          </a:prstGeom>
        </p:spPr>
        <p:txBody>
          <a:bodyPr>
            <a:spAutoFit/>
          </a:bodyPr>
          <a:lstStyle>
            <a:lvl1pPr>
              <a:defRPr sz="3300" b="1" baseline="0">
                <a:latin typeface="+mn-lt"/>
                <a:ea typeface="Arial Unicode MS" pitchFamily="34" charset="-128"/>
                <a:cs typeface="Arial Unicode MS" pitchFamily="34" charset="-128"/>
              </a:defRPr>
            </a:lvl1pPr>
          </a:lstStyle>
          <a:p>
            <a:pPr lvl="0"/>
            <a:r>
              <a:rPr lang="en-US" noProof="0"/>
              <a:t>Click to edit Master title style</a:t>
            </a:r>
          </a:p>
        </p:txBody>
      </p:sp>
      <p:sp>
        <p:nvSpPr>
          <p:cNvPr id="27" name="Rectangle 1027"/>
          <p:cNvSpPr>
            <a:spLocks noGrp="1" noChangeArrowheads="1"/>
          </p:cNvSpPr>
          <p:nvPr>
            <p:ph type="subTitle" idx="1"/>
            <p:custDataLst>
              <p:tags r:id="rId6"/>
            </p:custDataLst>
          </p:nvPr>
        </p:nvSpPr>
        <p:spPr bwMode="auto">
          <a:xfrm>
            <a:off x="510249" y="2397550"/>
            <a:ext cx="6827627" cy="314028"/>
          </a:xfrm>
        </p:spPr>
        <p:txBody>
          <a:bodyPr>
            <a:spAutoFit/>
          </a:bodyPr>
          <a:lstStyle>
            <a:lvl1pPr>
              <a:defRPr sz="2000" b="0" baseline="0">
                <a:latin typeface="+mn-lt"/>
                <a:ea typeface="Arial Unicode MS" pitchFamily="34" charset="-128"/>
                <a:cs typeface="Arial Unicode MS" pitchFamily="34" charset="-128"/>
              </a:defRPr>
            </a:lvl1pPr>
          </a:lstStyle>
          <a:p>
            <a:pPr lvl="0"/>
            <a:r>
              <a:rPr lang="en-US" noProof="0"/>
              <a:t>Click to edit Master subtitle style</a:t>
            </a:r>
          </a:p>
        </p:txBody>
      </p:sp>
    </p:spTree>
    <p:extLst>
      <p:ext uri="{BB962C8B-B14F-4D97-AF65-F5344CB8AC3E}">
        <p14:creationId xmlns:p14="http://schemas.microsoft.com/office/powerpoint/2010/main" val="4096221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3762"/>
          </a:xfrm>
        </p:spPr>
        <p:txBody>
          <a:bodyPr anchor="t" anchorCtr="0">
            <a:noAutofit/>
          </a:bodyPr>
          <a:lstStyle>
            <a:lvl1pPr algn="l">
              <a:defRPr sz="2800" b="1" cap="all">
                <a:solidFill>
                  <a:srgbClr val="F0AB00"/>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cxnSp>
        <p:nvCxnSpPr>
          <p:cNvPr id="10" name="Straight Connector 9"/>
          <p:cNvCxnSpPr/>
          <p:nvPr userDrawn="1"/>
        </p:nvCxnSpPr>
        <p:spPr>
          <a:xfrm>
            <a:off x="440597" y="6349718"/>
            <a:ext cx="8319500"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 Placeholder 4"/>
          <p:cNvSpPr>
            <a:spLocks noGrp="1"/>
          </p:cNvSpPr>
          <p:nvPr>
            <p:ph type="body" sz="quarter" idx="10" hasCustomPrompt="1"/>
          </p:nvPr>
        </p:nvSpPr>
        <p:spPr>
          <a:xfrm>
            <a:off x="441325" y="6407147"/>
            <a:ext cx="4579408" cy="38311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spTree>
    <p:extLst>
      <p:ext uri="{BB962C8B-B14F-4D97-AF65-F5344CB8AC3E}">
        <p14:creationId xmlns:p14="http://schemas.microsoft.com/office/powerpoint/2010/main" val="800822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itl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lgn="l">
              <a:defRPr sz="2800" b="1" cap="all">
                <a:solidFill>
                  <a:srgbClr val="F0AB00"/>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cxnSp>
        <p:nvCxnSpPr>
          <p:cNvPr id="12" name="Straight Connector 11"/>
          <p:cNvCxnSpPr/>
          <p:nvPr userDrawn="1"/>
        </p:nvCxnSpPr>
        <p:spPr>
          <a:xfrm>
            <a:off x="440597" y="6349718"/>
            <a:ext cx="8319500"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4"/>
          <p:cNvSpPr>
            <a:spLocks noGrp="1"/>
          </p:cNvSpPr>
          <p:nvPr>
            <p:ph type="body" sz="quarter" idx="10" hasCustomPrompt="1"/>
          </p:nvPr>
        </p:nvSpPr>
        <p:spPr>
          <a:xfrm>
            <a:off x="441325" y="6407147"/>
            <a:ext cx="4579408" cy="38311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spTree>
    <p:extLst>
      <p:ext uri="{BB962C8B-B14F-4D97-AF65-F5344CB8AC3E}">
        <p14:creationId xmlns:p14="http://schemas.microsoft.com/office/powerpoint/2010/main" val="4209621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lgn="l">
              <a:defRPr sz="2800" b="1" cap="all">
                <a:solidFill>
                  <a:srgbClr val="F0AB00"/>
                </a:solidFill>
              </a:defRPr>
            </a:lvl1pPr>
          </a:lstStyle>
          <a:p>
            <a:r>
              <a:rPr lang="en-US"/>
              <a:t>Click to edit Master title style</a:t>
            </a:r>
          </a:p>
        </p:txBody>
      </p:sp>
      <p:pic>
        <p:nvPicPr>
          <p:cNvPr id="6" name="Picture 5"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cxnSp>
        <p:nvCxnSpPr>
          <p:cNvPr id="8" name="Straight Connector 7"/>
          <p:cNvCxnSpPr/>
          <p:nvPr userDrawn="1"/>
        </p:nvCxnSpPr>
        <p:spPr>
          <a:xfrm>
            <a:off x="440597" y="6349718"/>
            <a:ext cx="8319500"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4"/>
          <p:cNvSpPr>
            <a:spLocks noGrp="1"/>
          </p:cNvSpPr>
          <p:nvPr>
            <p:ph type="body" sz="quarter" idx="10" hasCustomPrompt="1"/>
          </p:nvPr>
        </p:nvSpPr>
        <p:spPr>
          <a:xfrm>
            <a:off x="441325" y="6407147"/>
            <a:ext cx="4579408" cy="38311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spTree>
    <p:extLst>
      <p:ext uri="{BB962C8B-B14F-4D97-AF65-F5344CB8AC3E}">
        <p14:creationId xmlns:p14="http://schemas.microsoft.com/office/powerpoint/2010/main" val="4075978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cxnSp>
        <p:nvCxnSpPr>
          <p:cNvPr id="7" name="Straight Connector 6"/>
          <p:cNvCxnSpPr/>
          <p:nvPr userDrawn="1"/>
        </p:nvCxnSpPr>
        <p:spPr>
          <a:xfrm>
            <a:off x="440597" y="6349718"/>
            <a:ext cx="8319500"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4"/>
          <p:cNvSpPr>
            <a:spLocks noGrp="1"/>
          </p:cNvSpPr>
          <p:nvPr>
            <p:ph type="body" sz="quarter" idx="10" hasCustomPrompt="1"/>
          </p:nvPr>
        </p:nvSpPr>
        <p:spPr>
          <a:xfrm>
            <a:off x="441325" y="6407147"/>
            <a:ext cx="4579408" cy="38311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spTree>
    <p:extLst>
      <p:ext uri="{BB962C8B-B14F-4D97-AF65-F5344CB8AC3E}">
        <p14:creationId xmlns:p14="http://schemas.microsoft.com/office/powerpoint/2010/main" val="1966399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0597" y="5828244"/>
            <a:ext cx="8054116" cy="434975"/>
          </a:xfrm>
        </p:spPr>
        <p:txBody>
          <a:bodyPr anchor="t">
            <a:normAutofit/>
          </a:bodyPr>
          <a:lstStyle>
            <a:lvl1pPr algn="l">
              <a:defRPr sz="1800" b="0" i="1" cap="none">
                <a:solidFill>
                  <a:schemeClr val="bg1"/>
                </a:solidFill>
                <a:latin typeface="Georgia"/>
                <a:cs typeface="Georgia"/>
              </a:defRPr>
            </a:lvl1pPr>
          </a:lstStyle>
          <a:p>
            <a:r>
              <a:rPr lang="en-US"/>
              <a:t>Click to edit Master title style</a:t>
            </a:r>
          </a:p>
        </p:txBody>
      </p:sp>
      <p:sp>
        <p:nvSpPr>
          <p:cNvPr id="3" name="Text Placeholder 2"/>
          <p:cNvSpPr>
            <a:spLocks noGrp="1"/>
          </p:cNvSpPr>
          <p:nvPr>
            <p:ph type="body" idx="1"/>
          </p:nvPr>
        </p:nvSpPr>
        <p:spPr>
          <a:xfrm>
            <a:off x="440597" y="2988733"/>
            <a:ext cx="8054116" cy="2650067"/>
          </a:xfrm>
        </p:spPr>
        <p:txBody>
          <a:bodyPr lIns="0" rIns="0" anchor="b">
            <a:noAutofit/>
          </a:bodyPr>
          <a:lstStyle>
            <a:lvl1pPr marL="0" indent="0">
              <a:lnSpc>
                <a:spcPct val="100000"/>
              </a:lnSpc>
              <a:spcBef>
                <a:spcPts val="0"/>
              </a:spcBef>
              <a:spcAft>
                <a:spcPts val="0"/>
              </a:spcAft>
              <a:buNone/>
              <a:defRPr sz="5000" kern="1000" cap="all" spc="-5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descr="Reversed-GoldBackgrou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0597" y="-1"/>
            <a:ext cx="2805487" cy="1322498"/>
          </a:xfrm>
          <a:prstGeom prst="rect">
            <a:avLst/>
          </a:prstGeom>
        </p:spPr>
      </p:pic>
      <p:cxnSp>
        <p:nvCxnSpPr>
          <p:cNvPr id="8" name="Straight Connector 7"/>
          <p:cNvCxnSpPr/>
          <p:nvPr userDrawn="1"/>
        </p:nvCxnSpPr>
        <p:spPr>
          <a:xfrm>
            <a:off x="440597" y="632460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4"/>
          <p:cNvSpPr>
            <a:spLocks noGrp="1"/>
          </p:cNvSpPr>
          <p:nvPr>
            <p:ph type="body" sz="quarter" idx="10" hasCustomPrompt="1"/>
          </p:nvPr>
        </p:nvSpPr>
        <p:spPr>
          <a:xfrm>
            <a:off x="441325" y="6407148"/>
            <a:ext cx="8053388" cy="323850"/>
          </a:xfrm>
        </p:spPr>
        <p:txBody>
          <a:bodyPr lIns="0">
            <a:normAutofit/>
          </a:bodyPr>
          <a:lstStyle>
            <a:lvl1pPr marL="0" indent="0" algn="l">
              <a:buNone/>
              <a:defRPr sz="900" b="0" cap="all"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Author names go here, author name, author name</a:t>
            </a:r>
          </a:p>
        </p:txBody>
      </p:sp>
    </p:spTree>
    <p:extLst>
      <p:ext uri="{BB962C8B-B14F-4D97-AF65-F5344CB8AC3E}">
        <p14:creationId xmlns:p14="http://schemas.microsoft.com/office/powerpoint/2010/main" val="3367083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0076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0597" y="5828244"/>
            <a:ext cx="8054116" cy="434975"/>
          </a:xfrm>
        </p:spPr>
        <p:txBody>
          <a:bodyPr anchor="t">
            <a:normAutofit/>
          </a:bodyPr>
          <a:lstStyle>
            <a:lvl1pPr algn="l">
              <a:defRPr sz="1800" b="0" i="1" cap="none">
                <a:solidFill>
                  <a:schemeClr val="bg1"/>
                </a:solidFill>
                <a:latin typeface="Georgia"/>
                <a:cs typeface="Georgia"/>
              </a:defRPr>
            </a:lvl1pPr>
          </a:lstStyle>
          <a:p>
            <a:r>
              <a:rPr lang="en-US"/>
              <a:t>Click to edit Master title style</a:t>
            </a:r>
          </a:p>
        </p:txBody>
      </p:sp>
      <p:sp>
        <p:nvSpPr>
          <p:cNvPr id="3" name="Text Placeholder 2"/>
          <p:cNvSpPr>
            <a:spLocks noGrp="1"/>
          </p:cNvSpPr>
          <p:nvPr>
            <p:ph type="body" idx="1"/>
          </p:nvPr>
        </p:nvSpPr>
        <p:spPr>
          <a:xfrm>
            <a:off x="440597" y="1956478"/>
            <a:ext cx="8054116" cy="3114379"/>
          </a:xfrm>
        </p:spPr>
        <p:txBody>
          <a:bodyPr lIns="0" rIns="0" anchor="b">
            <a:noAutofit/>
          </a:bodyPr>
          <a:lstStyle>
            <a:lvl1pPr marL="0" indent="0">
              <a:lnSpc>
                <a:spcPct val="100000"/>
              </a:lnSpc>
              <a:spcBef>
                <a:spcPts val="0"/>
              </a:spcBef>
              <a:spcAft>
                <a:spcPts val="0"/>
              </a:spcAft>
              <a:buNone/>
              <a:defRPr sz="7000" kern="1000" cap="all" spc="-5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descr="Reversed-GoldBackgrou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597" y="-1"/>
            <a:ext cx="2805487" cy="1322498"/>
          </a:xfrm>
          <a:prstGeom prst="rect">
            <a:avLst/>
          </a:prstGeom>
        </p:spPr>
      </p:pic>
      <p:cxnSp>
        <p:nvCxnSpPr>
          <p:cNvPr id="8" name="Straight Connector 7"/>
          <p:cNvCxnSpPr/>
          <p:nvPr userDrawn="1"/>
        </p:nvCxnSpPr>
        <p:spPr>
          <a:xfrm>
            <a:off x="440597" y="632460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441325" y="6407148"/>
            <a:ext cx="8053388" cy="323850"/>
          </a:xfrm>
        </p:spPr>
        <p:txBody>
          <a:bodyPr lIns="0">
            <a:normAutofit/>
          </a:bodyPr>
          <a:lstStyle>
            <a:lvl1pPr marL="0" indent="0" algn="l">
              <a:buNone/>
              <a:defRPr sz="900" b="0" cap="all"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Author names go here, author name, author name</a:t>
            </a:r>
          </a:p>
        </p:txBody>
      </p:sp>
    </p:spTree>
    <p:extLst>
      <p:ext uri="{BB962C8B-B14F-4D97-AF65-F5344CB8AC3E}">
        <p14:creationId xmlns:p14="http://schemas.microsoft.com/office/powerpoint/2010/main" val="3726804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rgbClr val="CD003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0597" y="5828244"/>
            <a:ext cx="8054116" cy="434975"/>
          </a:xfrm>
        </p:spPr>
        <p:txBody>
          <a:bodyPr anchor="t">
            <a:normAutofit/>
          </a:bodyPr>
          <a:lstStyle>
            <a:lvl1pPr algn="l">
              <a:defRPr sz="1800" b="0" i="1" cap="none">
                <a:solidFill>
                  <a:schemeClr val="bg1"/>
                </a:solidFill>
                <a:latin typeface="Georgia"/>
                <a:cs typeface="Georgia"/>
              </a:defRPr>
            </a:lvl1pPr>
          </a:lstStyle>
          <a:p>
            <a:r>
              <a:rPr lang="en-US"/>
              <a:t>Click to edit Master title style</a:t>
            </a:r>
          </a:p>
        </p:txBody>
      </p:sp>
      <p:sp>
        <p:nvSpPr>
          <p:cNvPr id="3" name="Text Placeholder 2"/>
          <p:cNvSpPr>
            <a:spLocks noGrp="1"/>
          </p:cNvSpPr>
          <p:nvPr>
            <p:ph type="body" idx="1"/>
          </p:nvPr>
        </p:nvSpPr>
        <p:spPr>
          <a:xfrm>
            <a:off x="440597" y="1931077"/>
            <a:ext cx="8054116" cy="3114379"/>
          </a:xfrm>
        </p:spPr>
        <p:txBody>
          <a:bodyPr lIns="0" rIns="0" anchor="b">
            <a:noAutofit/>
          </a:bodyPr>
          <a:lstStyle>
            <a:lvl1pPr marL="0" indent="0">
              <a:lnSpc>
                <a:spcPct val="100000"/>
              </a:lnSpc>
              <a:spcBef>
                <a:spcPts val="0"/>
              </a:spcBef>
              <a:spcAft>
                <a:spcPts val="0"/>
              </a:spcAft>
              <a:buNone/>
              <a:defRPr sz="7000" kern="1000" cap="all" spc="-5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descr="Reversed-GoldBackgrou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597" y="-1"/>
            <a:ext cx="2805487" cy="1322498"/>
          </a:xfrm>
          <a:prstGeom prst="rect">
            <a:avLst/>
          </a:prstGeom>
        </p:spPr>
      </p:pic>
      <p:cxnSp>
        <p:nvCxnSpPr>
          <p:cNvPr id="8" name="Straight Connector 7"/>
          <p:cNvCxnSpPr/>
          <p:nvPr userDrawn="1"/>
        </p:nvCxnSpPr>
        <p:spPr>
          <a:xfrm>
            <a:off x="440597" y="632460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441325" y="6407148"/>
            <a:ext cx="8053388" cy="323850"/>
          </a:xfrm>
        </p:spPr>
        <p:txBody>
          <a:bodyPr lIns="0">
            <a:normAutofit/>
          </a:bodyPr>
          <a:lstStyle>
            <a:lvl1pPr marL="0" indent="0" algn="l">
              <a:buNone/>
              <a:defRPr sz="900" b="0" cap="all"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Author names go here, author name, author name</a:t>
            </a:r>
          </a:p>
        </p:txBody>
      </p:sp>
    </p:spTree>
    <p:extLst>
      <p:ext uri="{BB962C8B-B14F-4D97-AF65-F5344CB8AC3E}">
        <p14:creationId xmlns:p14="http://schemas.microsoft.com/office/powerpoint/2010/main" val="2435233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rgbClr val="71105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0597" y="5828244"/>
            <a:ext cx="8054116" cy="434975"/>
          </a:xfrm>
        </p:spPr>
        <p:txBody>
          <a:bodyPr anchor="t">
            <a:normAutofit/>
          </a:bodyPr>
          <a:lstStyle>
            <a:lvl1pPr algn="l">
              <a:defRPr sz="1800" b="0" i="1" cap="none">
                <a:solidFill>
                  <a:schemeClr val="bg1"/>
                </a:solidFill>
                <a:latin typeface="Georgia"/>
                <a:cs typeface="Georgia"/>
              </a:defRPr>
            </a:lvl1pPr>
          </a:lstStyle>
          <a:p>
            <a:r>
              <a:rPr lang="en-US"/>
              <a:t>Click to edit Master title style</a:t>
            </a:r>
          </a:p>
        </p:txBody>
      </p:sp>
      <p:sp>
        <p:nvSpPr>
          <p:cNvPr id="3" name="Text Placeholder 2"/>
          <p:cNvSpPr>
            <a:spLocks noGrp="1"/>
          </p:cNvSpPr>
          <p:nvPr>
            <p:ph type="body" idx="1"/>
          </p:nvPr>
        </p:nvSpPr>
        <p:spPr>
          <a:xfrm>
            <a:off x="440597" y="1931077"/>
            <a:ext cx="8054116" cy="3114379"/>
          </a:xfrm>
        </p:spPr>
        <p:txBody>
          <a:bodyPr lIns="0" rIns="0" anchor="b">
            <a:noAutofit/>
          </a:bodyPr>
          <a:lstStyle>
            <a:lvl1pPr marL="0" indent="0">
              <a:lnSpc>
                <a:spcPct val="100000"/>
              </a:lnSpc>
              <a:spcBef>
                <a:spcPts val="0"/>
              </a:spcBef>
              <a:spcAft>
                <a:spcPts val="0"/>
              </a:spcAft>
              <a:buNone/>
              <a:defRPr sz="7000" kern="1000" cap="all" spc="-5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descr="Reversed-GoldBackgrou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597" y="-1"/>
            <a:ext cx="2805487" cy="1322498"/>
          </a:xfrm>
          <a:prstGeom prst="rect">
            <a:avLst/>
          </a:prstGeom>
        </p:spPr>
      </p:pic>
      <p:cxnSp>
        <p:nvCxnSpPr>
          <p:cNvPr id="8" name="Straight Connector 7"/>
          <p:cNvCxnSpPr/>
          <p:nvPr userDrawn="1"/>
        </p:nvCxnSpPr>
        <p:spPr>
          <a:xfrm>
            <a:off x="440597" y="632460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441325" y="6407148"/>
            <a:ext cx="8053388" cy="323850"/>
          </a:xfrm>
        </p:spPr>
        <p:txBody>
          <a:bodyPr lIns="0">
            <a:normAutofit/>
          </a:bodyPr>
          <a:lstStyle>
            <a:lvl1pPr marL="0" indent="0" algn="l">
              <a:buNone/>
              <a:defRPr sz="900" b="0" cap="all"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Author names go here, author name, author name</a:t>
            </a:r>
          </a:p>
        </p:txBody>
      </p:sp>
    </p:spTree>
    <p:extLst>
      <p:ext uri="{BB962C8B-B14F-4D97-AF65-F5344CB8AC3E}">
        <p14:creationId xmlns:p14="http://schemas.microsoft.com/office/powerpoint/2010/main" val="510945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5">
    <p:bg>
      <p:bgPr>
        <a:solidFill>
          <a:srgbClr val="007A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0597" y="5828244"/>
            <a:ext cx="8054116" cy="434975"/>
          </a:xfrm>
        </p:spPr>
        <p:txBody>
          <a:bodyPr anchor="t">
            <a:normAutofit/>
          </a:bodyPr>
          <a:lstStyle>
            <a:lvl1pPr algn="l">
              <a:defRPr sz="1800" b="0" i="1" cap="none">
                <a:solidFill>
                  <a:schemeClr val="bg1"/>
                </a:solidFill>
                <a:latin typeface="Georgia"/>
                <a:cs typeface="Georgia"/>
              </a:defRPr>
            </a:lvl1pPr>
          </a:lstStyle>
          <a:p>
            <a:r>
              <a:rPr lang="en-US"/>
              <a:t>Click to edit Master title style</a:t>
            </a:r>
          </a:p>
        </p:txBody>
      </p:sp>
      <p:sp>
        <p:nvSpPr>
          <p:cNvPr id="3" name="Text Placeholder 2"/>
          <p:cNvSpPr>
            <a:spLocks noGrp="1"/>
          </p:cNvSpPr>
          <p:nvPr>
            <p:ph type="body" idx="1"/>
          </p:nvPr>
        </p:nvSpPr>
        <p:spPr>
          <a:xfrm>
            <a:off x="440597" y="1931077"/>
            <a:ext cx="8054116" cy="3114379"/>
          </a:xfrm>
        </p:spPr>
        <p:txBody>
          <a:bodyPr lIns="0" rIns="0" anchor="b">
            <a:noAutofit/>
          </a:bodyPr>
          <a:lstStyle>
            <a:lvl1pPr marL="0" indent="0">
              <a:lnSpc>
                <a:spcPct val="100000"/>
              </a:lnSpc>
              <a:spcBef>
                <a:spcPts val="0"/>
              </a:spcBef>
              <a:spcAft>
                <a:spcPts val="0"/>
              </a:spcAft>
              <a:buNone/>
              <a:defRPr sz="7000" kern="1000" cap="all" spc="-5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descr="Reversed-GoldBackgrou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597" y="-1"/>
            <a:ext cx="2805487" cy="1322498"/>
          </a:xfrm>
          <a:prstGeom prst="rect">
            <a:avLst/>
          </a:prstGeom>
        </p:spPr>
      </p:pic>
      <p:cxnSp>
        <p:nvCxnSpPr>
          <p:cNvPr id="8" name="Straight Connector 7"/>
          <p:cNvCxnSpPr/>
          <p:nvPr userDrawn="1"/>
        </p:nvCxnSpPr>
        <p:spPr>
          <a:xfrm>
            <a:off x="440597" y="632460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441325" y="6407148"/>
            <a:ext cx="8053388" cy="323850"/>
          </a:xfrm>
        </p:spPr>
        <p:txBody>
          <a:bodyPr lIns="0">
            <a:normAutofit/>
          </a:bodyPr>
          <a:lstStyle>
            <a:lvl1pPr marL="0" indent="0" algn="l">
              <a:buNone/>
              <a:defRPr sz="900" b="0" cap="all"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Author names go here, author name, author name</a:t>
            </a:r>
          </a:p>
        </p:txBody>
      </p:sp>
    </p:spTree>
    <p:extLst>
      <p:ext uri="{BB962C8B-B14F-4D97-AF65-F5344CB8AC3E}">
        <p14:creationId xmlns:p14="http://schemas.microsoft.com/office/powerpoint/2010/main" val="115794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7976989"/>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074" name="think-cell Slide" r:id="rId4" imgW="38100" imgH="38100" progId="TCLayout.ActiveDocument.1">
                  <p:embed/>
                </p:oleObj>
              </mc:Choice>
              <mc:Fallback>
                <p:oleObj name="think-cell Slide" r:id="rId4" imgW="38100" imgH="3810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a:lstStyle>
            <a:lvl1pPr>
              <a:defRPr>
                <a:latin typeface="+mn-lt"/>
                <a:ea typeface="Arial Unicode MS" pitchFamily="34" charset="-128"/>
                <a:cs typeface="Arial Unicode MS" pitchFamily="34" charset="-128"/>
              </a:defRPr>
            </a:lvl1pPr>
          </a:lstStyle>
          <a:p>
            <a:r>
              <a:rPr lang="en-US"/>
              <a:t>Click to edit Master title style</a:t>
            </a:r>
          </a:p>
        </p:txBody>
      </p:sp>
    </p:spTree>
    <p:extLst>
      <p:ext uri="{BB962C8B-B14F-4D97-AF65-F5344CB8AC3E}">
        <p14:creationId xmlns:p14="http://schemas.microsoft.com/office/powerpoint/2010/main" val="2834972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65751"/>
            <a:ext cx="5319568" cy="910681"/>
          </a:xfrm>
        </p:spPr>
        <p:txBody>
          <a:bodyPr/>
          <a:lstStyle>
            <a:lvl1pPr>
              <a:defRPr sz="1600"/>
            </a:lvl1pPr>
            <a:lvl2pPr>
              <a:defRPr sz="1600"/>
            </a:lvl2pPr>
            <a:lvl3pPr>
              <a:defRPr sz="1400"/>
            </a:lvl3pPr>
            <a:lvl4pPr>
              <a:defRPr sz="12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57201" y="1532965"/>
            <a:ext cx="3008313" cy="251222"/>
          </a:xfrm>
        </p:spPr>
        <p:txBody>
          <a:bodyPr/>
          <a:lstStyle>
            <a:lvl1pPr marL="0" indent="0">
              <a:buNone/>
              <a:defRPr sz="16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a:t>Click to edit Master text styles</a:t>
            </a:r>
          </a:p>
        </p:txBody>
      </p:sp>
      <p:sp>
        <p:nvSpPr>
          <p:cNvPr id="10" name="Footer Placeholder 9"/>
          <p:cNvSpPr>
            <a:spLocks noGrp="1"/>
          </p:cNvSpPr>
          <p:nvPr>
            <p:ph type="ftr" sz="quarter" idx="11"/>
          </p:nvPr>
        </p:nvSpPr>
        <p:spPr>
          <a:xfrm>
            <a:off x="3124201" y="6411215"/>
            <a:ext cx="2895600" cy="365125"/>
          </a:xfrm>
          <a:prstGeom prst="rect">
            <a:avLst/>
          </a:prstGeom>
        </p:spPr>
        <p:txBody>
          <a:bodyPr lIns="91430" tIns="45716" rIns="91430" bIns="45716"/>
          <a:lstStyle/>
          <a:p>
            <a:pPr fontAlgn="base">
              <a:spcBef>
                <a:spcPct val="0"/>
              </a:spcBef>
              <a:spcAft>
                <a:spcPct val="0"/>
              </a:spcAft>
            </a:pPr>
            <a:endParaRPr lang="en-US" sz="1600">
              <a:solidFill>
                <a:srgbClr val="000000">
                  <a:tint val="75000"/>
                </a:srgbClr>
              </a:solidFill>
              <a:latin typeface="Arial" charset="0"/>
            </a:endParaRPr>
          </a:p>
        </p:txBody>
      </p:sp>
      <p:sp>
        <p:nvSpPr>
          <p:cNvPr id="7" name="Title 6"/>
          <p:cNvSpPr>
            <a:spLocks noGrp="1"/>
          </p:cNvSpPr>
          <p:nvPr>
            <p:ph type="title"/>
          </p:nvPr>
        </p:nvSpPr>
        <p:spPr/>
        <p:txBody>
          <a:bodyPr/>
          <a:lstStyle/>
          <a:p>
            <a:r>
              <a:rPr lang="en-US"/>
              <a:t>Click to edit Master title style</a:t>
            </a:r>
            <a:endParaRPr lang="en-GB"/>
          </a:p>
        </p:txBody>
      </p:sp>
      <p:sp>
        <p:nvSpPr>
          <p:cNvPr id="11" name="Text Placeholder 10"/>
          <p:cNvSpPr>
            <a:spLocks noGrp="1"/>
          </p:cNvSpPr>
          <p:nvPr>
            <p:ph type="body" sz="quarter" idx="12" hasCustomPrompt="1"/>
          </p:nvPr>
        </p:nvSpPr>
        <p:spPr>
          <a:xfrm>
            <a:off x="461639" y="958851"/>
            <a:ext cx="3000699" cy="314028"/>
          </a:xfrm>
        </p:spPr>
        <p:txBody>
          <a:bodyPr/>
          <a:lstStyle>
            <a:lvl1pPr>
              <a:buFontTx/>
              <a:buNone/>
              <a:defRPr sz="2000">
                <a:solidFill>
                  <a:schemeClr val="accent1"/>
                </a:solidFill>
              </a:defRPr>
            </a:lvl1pPr>
            <a:lvl2pPr>
              <a:buNone/>
              <a:defRPr/>
            </a:lvl2pPr>
          </a:lstStyle>
          <a:p>
            <a:pPr lvl="0"/>
            <a:r>
              <a:rPr lang="en-US"/>
              <a:t>Click to edit title</a:t>
            </a:r>
          </a:p>
        </p:txBody>
      </p:sp>
      <p:sp>
        <p:nvSpPr>
          <p:cNvPr id="2" name="TextBox 1"/>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5353FAB5-263B-4ECE-BF6F-70096D9B17A4}" type="slidenum">
              <a:rPr lang="pt-BR" sz="1000" smtClean="0">
                <a:solidFill>
                  <a:srgbClr val="000000"/>
                </a:solidFill>
                <a:latin typeface="Arial" charset="0"/>
              </a:rPr>
              <a:pPr fontAlgn="base">
                <a:spcBef>
                  <a:spcPct val="0"/>
                </a:spcBef>
                <a:spcAft>
                  <a:spcPct val="0"/>
                </a:spcAft>
              </a:pPr>
              <a:t>‹#›</a:t>
            </a:fld>
            <a:endParaRPr lang="pt-BR" sz="1000">
              <a:solidFill>
                <a:srgbClr val="000000"/>
              </a:solidFill>
              <a:latin typeface="Arial" charset="0"/>
            </a:endParaRPr>
          </a:p>
        </p:txBody>
      </p:sp>
    </p:spTree>
    <p:extLst>
      <p:ext uri="{BB962C8B-B14F-4D97-AF65-F5344CB8AC3E}">
        <p14:creationId xmlns:p14="http://schemas.microsoft.com/office/powerpoint/2010/main" val="609716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0942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303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430" tIns="45716" rIns="91430" bIns="45716"/>
          <a:lstStyle/>
          <a:p>
            <a:pPr fontAlgn="base">
              <a:spcBef>
                <a:spcPct val="0"/>
              </a:spcBef>
              <a:spcAft>
                <a:spcPct val="0"/>
              </a:spcAft>
            </a:pPr>
            <a:fld id="{6AA55E78-ABF1-A44C-9316-4AF13C5586B8}" type="datetimeFigureOut">
              <a:rPr lang="en-US" sz="1600" smtClean="0">
                <a:solidFill>
                  <a:srgbClr val="000000"/>
                </a:solidFill>
                <a:latin typeface="Arial" charset="0"/>
              </a:rPr>
              <a:pPr fontAlgn="base">
                <a:spcBef>
                  <a:spcPct val="0"/>
                </a:spcBef>
                <a:spcAft>
                  <a:spcPct val="0"/>
                </a:spcAft>
              </a:pPr>
              <a:t>9/18/2020</a:t>
            </a:fld>
            <a:endParaRPr lang="en-US" sz="1600">
              <a:solidFill>
                <a:srgbClr val="000000"/>
              </a:solidFill>
              <a:latin typeface="Arial" charset="0"/>
            </a:endParaRPr>
          </a:p>
        </p:txBody>
      </p:sp>
      <p:sp>
        <p:nvSpPr>
          <p:cNvPr id="3" name="Footer Placeholder 2"/>
          <p:cNvSpPr>
            <a:spLocks noGrp="1"/>
          </p:cNvSpPr>
          <p:nvPr>
            <p:ph type="ftr" sz="quarter" idx="11"/>
          </p:nvPr>
        </p:nvSpPr>
        <p:spPr>
          <a:xfrm>
            <a:off x="3124201" y="6356350"/>
            <a:ext cx="2895600" cy="365125"/>
          </a:xfrm>
          <a:prstGeom prst="rect">
            <a:avLst/>
          </a:prstGeom>
        </p:spPr>
        <p:txBody>
          <a:bodyPr lIns="91430" tIns="45716" rIns="91430" bIns="45716"/>
          <a:lstStyle/>
          <a:p>
            <a:pPr fontAlgn="base">
              <a:spcBef>
                <a:spcPct val="0"/>
              </a:spcBef>
              <a:spcAft>
                <a:spcPct val="0"/>
              </a:spcAft>
            </a:pPr>
            <a:endParaRPr lang="en-US" sz="1600">
              <a:solidFill>
                <a:srgbClr val="000000"/>
              </a:solidFill>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lIns="91430" tIns="45716" rIns="91430" bIns="45716"/>
          <a:lstStyle/>
          <a:p>
            <a:pPr fontAlgn="base">
              <a:spcBef>
                <a:spcPct val="0"/>
              </a:spcBef>
              <a:spcAft>
                <a:spcPct val="0"/>
              </a:spcAft>
            </a:pPr>
            <a:fld id="{D8B748E6-60AC-0C4A-9592-20B797571609}" type="slidenum">
              <a:rPr lang="en-US" sz="1600" smtClean="0">
                <a:solidFill>
                  <a:srgbClr val="000000"/>
                </a:solidFill>
                <a:latin typeface="Arial" charset="0"/>
              </a:rPr>
              <a:pPr fontAlgn="base">
                <a:spcBef>
                  <a:spcPct val="0"/>
                </a:spcBef>
                <a:spcAft>
                  <a:spcPct val="0"/>
                </a:spcAft>
              </a:pPr>
              <a:t>‹#›</a:t>
            </a:fld>
            <a:endParaRPr lang="en-US" sz="1600">
              <a:solidFill>
                <a:srgbClr val="000000"/>
              </a:solidFill>
              <a:latin typeface="Arial" charset="0"/>
            </a:endParaRPr>
          </a:p>
        </p:txBody>
      </p:sp>
    </p:spTree>
    <p:extLst>
      <p:ext uri="{BB962C8B-B14F-4D97-AF65-F5344CB8AC3E}">
        <p14:creationId xmlns:p14="http://schemas.microsoft.com/office/powerpoint/2010/main" val="565383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a:cs typeface="Aria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9"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cxnSp>
        <p:nvCxnSpPr>
          <p:cNvPr id="13" name="Straight Connector 12"/>
          <p:cNvCxnSpPr/>
          <p:nvPr userDrawn="1"/>
        </p:nvCxnSpPr>
        <p:spPr>
          <a:xfrm>
            <a:off x="440597" y="6349718"/>
            <a:ext cx="8319500"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 Placeholder 4"/>
          <p:cNvSpPr>
            <a:spLocks noGrp="1"/>
          </p:cNvSpPr>
          <p:nvPr>
            <p:ph type="body" sz="quarter" idx="10" hasCustomPrompt="1"/>
          </p:nvPr>
        </p:nvSpPr>
        <p:spPr>
          <a:xfrm>
            <a:off x="441325" y="6407147"/>
            <a:ext cx="4579408" cy="38311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spTree>
    <p:extLst>
      <p:ext uri="{BB962C8B-B14F-4D97-AF65-F5344CB8AC3E}">
        <p14:creationId xmlns:p14="http://schemas.microsoft.com/office/powerpoint/2010/main" val="909574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93914"/>
          </a:xfrm>
        </p:spPr>
        <p:txBody>
          <a:bodyPr anchor="t">
            <a:normAutofit/>
          </a:bodyPr>
          <a:lstStyle>
            <a:lvl1pPr algn="l">
              <a:defRPr sz="2800" b="1">
                <a:solidFill>
                  <a:srgbClr val="F0AB00"/>
                </a:solidFill>
                <a:latin typeface="Arial"/>
                <a:cs typeface="Aria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cxnSp>
        <p:nvCxnSpPr>
          <p:cNvPr id="8" name="Straight Connector 7"/>
          <p:cNvCxnSpPr/>
          <p:nvPr userDrawn="1"/>
        </p:nvCxnSpPr>
        <p:spPr>
          <a:xfrm>
            <a:off x="440597" y="6349718"/>
            <a:ext cx="8319500"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4"/>
          <p:cNvSpPr>
            <a:spLocks noGrp="1"/>
          </p:cNvSpPr>
          <p:nvPr>
            <p:ph type="body" sz="quarter" idx="10" hasCustomPrompt="1"/>
          </p:nvPr>
        </p:nvSpPr>
        <p:spPr>
          <a:xfrm>
            <a:off x="441325" y="6407147"/>
            <a:ext cx="4579408" cy="38311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spTree>
    <p:extLst>
      <p:ext uri="{BB962C8B-B14F-4D97-AF65-F5344CB8AC3E}">
        <p14:creationId xmlns:p14="http://schemas.microsoft.com/office/powerpoint/2010/main" val="3591470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Photo">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93914"/>
          </a:xfrm>
        </p:spPr>
        <p:txBody>
          <a:bodyPr anchor="t">
            <a:normAutofit/>
          </a:bodyPr>
          <a:lstStyle>
            <a:lvl1pPr algn="l">
              <a:defRPr sz="2800" b="1">
                <a:solidFill>
                  <a:srgbClr val="F0AB00"/>
                </a:solidFill>
                <a:latin typeface="Arial"/>
                <a:cs typeface="Aria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440597" y="632460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Gold-Black.png"/>
          <p:cNvPicPr>
            <a:picLocks noChangeAspect="1"/>
          </p:cNvPicPr>
          <p:nvPr userDrawn="1"/>
        </p:nvPicPr>
        <p:blipFill>
          <a:blip r:embed="rId2"/>
          <a:stretch>
            <a:fillRect/>
          </a:stretch>
        </p:blipFill>
        <p:spPr>
          <a:xfrm>
            <a:off x="5991398" y="6458922"/>
            <a:ext cx="2774933" cy="224846"/>
          </a:xfrm>
          <a:prstGeom prst="rect">
            <a:avLst/>
          </a:prstGeom>
        </p:spPr>
      </p:pic>
      <p:sp>
        <p:nvSpPr>
          <p:cNvPr id="8" name="Text Placeholder 4"/>
          <p:cNvSpPr>
            <a:spLocks noGrp="1"/>
          </p:cNvSpPr>
          <p:nvPr>
            <p:ph type="body" sz="quarter" idx="10" hasCustomPrompt="1"/>
          </p:nvPr>
        </p:nvSpPr>
        <p:spPr>
          <a:xfrm>
            <a:off x="441325" y="6407147"/>
            <a:ext cx="4579408" cy="383119"/>
          </a:xfrm>
        </p:spPr>
        <p:txBody>
          <a:bodyPr lIns="0" anchor="ctr" anchorCtr="0">
            <a:noAutofit/>
          </a:bodyPr>
          <a:lstStyle>
            <a:lvl1pPr marL="0" indent="0" algn="l">
              <a:buNone/>
              <a:defRPr sz="900" b="0" cap="none"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spTree>
    <p:extLst>
      <p:ext uri="{BB962C8B-B14F-4D97-AF65-F5344CB8AC3E}">
        <p14:creationId xmlns:p14="http://schemas.microsoft.com/office/powerpoint/2010/main" val="3327161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tags" Target="../tags/tag13.xml"/><Relationship Id="rId7" Type="http://schemas.openxmlformats.org/officeDocument/2006/relationships/theme" Target="../theme/theme1.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8.xml"/><Relationship Id="rId20" Type="http://schemas.openxmlformats.org/officeDocument/2006/relationships/tags" Target="../tags/tag1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24" Type="http://schemas.openxmlformats.org/officeDocument/2006/relationships/tags" Target="../tags/tag16.xml"/><Relationship Id="rId5" Type="http://schemas.openxmlformats.org/officeDocument/2006/relationships/slideLayout" Target="../slideLayouts/slideLayout5.xml"/><Relationship Id="rId15" Type="http://schemas.openxmlformats.org/officeDocument/2006/relationships/tags" Target="../tags/tag7.xml"/><Relationship Id="rId23" Type="http://schemas.openxmlformats.org/officeDocument/2006/relationships/tags" Target="../tags/tag15.xml"/><Relationship Id="rId10" Type="http://schemas.openxmlformats.org/officeDocument/2006/relationships/tags" Target="../tags/tag2.xml"/><Relationship Id="rId19" Type="http://schemas.openxmlformats.org/officeDocument/2006/relationships/tags" Target="../tags/tag11.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tags" Target="../tags/tag6.xml"/><Relationship Id="rId22" Type="http://schemas.openxmlformats.org/officeDocument/2006/relationships/tags" Target="../tags/tag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2132476235"/>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026" name="think-cell Slide" r:id="rId25" imgW="38100" imgH="38100" progId="TCLayout.ActiveDocument.1">
                  <p:embed/>
                </p:oleObj>
              </mc:Choice>
              <mc:Fallback>
                <p:oleObj name="think-cell Slide" r:id="rId25" imgW="38100" imgH="38100" progId="TCLayout.ActiveDocument.1">
                  <p:embed/>
                  <p:pic>
                    <p:nvPicPr>
                      <p:cNvPr id="2" name="Object 1"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1482155" y="1990668"/>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p>
        </p:txBody>
      </p:sp>
      <p:sp>
        <p:nvSpPr>
          <p:cNvPr id="19" name="Title Placeholder 2"/>
          <p:cNvSpPr>
            <a:spLocks noGrp="1" noChangeArrowheads="1"/>
          </p:cNvSpPr>
          <p:nvPr>
            <p:ph type="title"/>
          </p:nvPr>
        </p:nvSpPr>
        <p:spPr bwMode="auto">
          <a:xfrm>
            <a:off x="485940" y="241110"/>
            <a:ext cx="8117001"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121488"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a:solidFill>
                  <a:srgbClr val="808080"/>
                </a:solidFill>
              </a:rPr>
              <a:t>TRACKER</a:t>
            </a:r>
          </a:p>
        </p:txBody>
      </p:sp>
      <p:sp>
        <p:nvSpPr>
          <p:cNvPr id="11" name="McK 3. Unit of measure" hidden="1"/>
          <p:cNvSpPr txBox="1">
            <a:spLocks noChangeArrowheads="1"/>
          </p:cNvSpPr>
          <p:nvPr/>
        </p:nvSpPr>
        <p:spPr bwMode="auto">
          <a:xfrm>
            <a:off x="121488" y="580295"/>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a:solidFill>
                  <a:srgbClr val="808080"/>
                </a:solidFill>
                <a:latin typeface="Proxima Nova Rg"/>
              </a:rPr>
              <a:t>Unit of measure</a:t>
            </a:r>
          </a:p>
        </p:txBody>
      </p:sp>
      <p:grpSp>
        <p:nvGrpSpPr>
          <p:cNvPr id="15" name="ACET" hidden="1"/>
          <p:cNvGrpSpPr>
            <a:grpSpLocks/>
          </p:cNvGrpSpPr>
          <p:nvPr/>
        </p:nvGrpSpPr>
        <p:grpSpPr bwMode="auto">
          <a:xfrm>
            <a:off x="1482155"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a:solidFill>
                    <a:srgbClr val="000000"/>
                  </a:solidFill>
                </a:rPr>
                <a:t>Title</a:t>
              </a:r>
            </a:p>
            <a:p>
              <a:pPr fontAlgn="base">
                <a:spcBef>
                  <a:spcPct val="0"/>
                </a:spcBef>
                <a:spcAft>
                  <a:spcPct val="0"/>
                </a:spcAft>
              </a:pPr>
              <a:r>
                <a:rPr lang="en-US" sz="1600">
                  <a:solidFill>
                    <a:srgbClr val="808080"/>
                  </a:solidFill>
                </a:rPr>
                <a:t>Unit of measure</a:t>
              </a:r>
            </a:p>
          </p:txBody>
        </p:sp>
      </p:grpSp>
      <p:grpSp>
        <p:nvGrpSpPr>
          <p:cNvPr id="23" name="McK Slide Elements" hidden="1"/>
          <p:cNvGrpSpPr>
            <a:grpSpLocks/>
          </p:cNvGrpSpPr>
          <p:nvPr/>
        </p:nvGrpSpPr>
        <p:grpSpPr bwMode="auto">
          <a:xfrm>
            <a:off x="121489" y="6309674"/>
            <a:ext cx="8794113" cy="413035"/>
            <a:chOff x="75" y="3895"/>
            <a:chExt cx="5385" cy="255"/>
          </a:xfrm>
        </p:grpSpPr>
        <p:sp>
          <p:nvSpPr>
            <p:cNvPr id="24" name="McK 4. Footnote"/>
            <p:cNvSpPr txBox="1">
              <a:spLocks noChangeArrowheads="1"/>
            </p:cNvSpPr>
            <p:nvPr/>
          </p:nvSpPr>
          <p:spPr bwMode="auto">
            <a:xfrm>
              <a:off x="75" y="3895"/>
              <a:ext cx="5385"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77747" indent="-77747" fontAlgn="base">
                <a:spcBef>
                  <a:spcPct val="0"/>
                </a:spcBef>
                <a:spcAft>
                  <a:spcPct val="0"/>
                </a:spcAft>
                <a:defRPr/>
              </a:pPr>
              <a:r>
                <a:rPr lang="en-US" sz="1000">
                  <a:solidFill>
                    <a:srgbClr val="000000"/>
                  </a:solidFill>
                  <a:latin typeface="Proxima Nova Rg"/>
                </a:rPr>
                <a:t>1 Footnote</a:t>
              </a:r>
            </a:p>
          </p:txBody>
        </p:sp>
        <p:sp>
          <p:nvSpPr>
            <p:cNvPr id="25" name="McK 5. Source"/>
            <p:cNvSpPr>
              <a:spLocks noChangeArrowheads="1"/>
            </p:cNvSpPr>
            <p:nvPr/>
          </p:nvSpPr>
          <p:spPr bwMode="auto">
            <a:xfrm>
              <a:off x="75" y="4053"/>
              <a:ext cx="5152"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71764" indent="-571764" defTabSz="913526" fontAlgn="base">
                <a:spcBef>
                  <a:spcPct val="0"/>
                </a:spcBef>
                <a:spcAft>
                  <a:spcPct val="0"/>
                </a:spcAft>
                <a:tabLst>
                  <a:tab pos="571764" algn="l"/>
                </a:tabLst>
              </a:pPr>
              <a:r>
                <a:rPr lang="en-US" sz="1000">
                  <a:solidFill>
                    <a:srgbClr val="000000"/>
                  </a:solidFill>
                </a:rPr>
                <a:t>SOURCE: Source</a:t>
              </a:r>
            </a:p>
          </p:txBody>
        </p:sp>
      </p:grpSp>
      <p:grpSp>
        <p:nvGrpSpPr>
          <p:cNvPr id="70" name="LegendBoxes" hidden="1"/>
          <p:cNvGrpSpPr>
            <a:grpSpLocks/>
          </p:cNvGrpSpPr>
          <p:nvPr/>
        </p:nvGrpSpPr>
        <p:grpSpPr bwMode="auto">
          <a:xfrm>
            <a:off x="8144563" y="279403"/>
            <a:ext cx="779144" cy="1017201"/>
            <a:chOff x="4936" y="176"/>
            <a:chExt cx="481" cy="628"/>
          </a:xfrm>
        </p:grpSpPr>
        <p:sp>
          <p:nvSpPr>
            <p:cNvPr id="71"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273763"/>
                </a:buClr>
              </a:pPr>
              <a:r>
                <a:rPr lang="en-US" sz="1200">
                  <a:solidFill>
                    <a:srgbClr val="000000"/>
                  </a:solidFill>
                </a:rPr>
                <a:t>Legend</a:t>
              </a:r>
            </a:p>
          </p:txBody>
        </p:sp>
        <p:sp>
          <p:nvSpPr>
            <p:cNvPr id="72"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73"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273763"/>
                </a:buClr>
              </a:pPr>
              <a:r>
                <a:rPr lang="en-US" sz="1200">
                  <a:solidFill>
                    <a:srgbClr val="000000"/>
                  </a:solidFill>
                </a:rPr>
                <a:t>Legend</a:t>
              </a:r>
            </a:p>
          </p:txBody>
        </p:sp>
        <p:sp>
          <p:nvSpPr>
            <p:cNvPr id="74"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75"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273763"/>
                </a:buClr>
              </a:pPr>
              <a:r>
                <a:rPr lang="en-US" sz="1200">
                  <a:solidFill>
                    <a:srgbClr val="000000"/>
                  </a:solidFill>
                </a:rPr>
                <a:t>Legend</a:t>
              </a:r>
            </a:p>
          </p:txBody>
        </p:sp>
        <p:sp>
          <p:nvSpPr>
            <p:cNvPr id="76"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77"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273763"/>
                </a:buClr>
              </a:pPr>
              <a:r>
                <a:rPr lang="en-US" sz="1200">
                  <a:solidFill>
                    <a:srgbClr val="000000"/>
                  </a:solidFill>
                </a:rPr>
                <a:t>Legend</a:t>
              </a:r>
            </a:p>
          </p:txBody>
        </p:sp>
        <p:sp>
          <p:nvSpPr>
            <p:cNvPr id="78"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79" name="LegendLines" hidden="1"/>
          <p:cNvGrpSpPr>
            <a:grpSpLocks/>
          </p:cNvGrpSpPr>
          <p:nvPr/>
        </p:nvGrpSpPr>
        <p:grpSpPr bwMode="auto">
          <a:xfrm>
            <a:off x="7830313" y="279403"/>
            <a:ext cx="1093393" cy="745084"/>
            <a:chOff x="4750" y="176"/>
            <a:chExt cx="675" cy="460"/>
          </a:xfrm>
        </p:grpSpPr>
        <p:sp>
          <p:nvSpPr>
            <p:cNvPr id="80"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81"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82"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83"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273763"/>
                </a:buClr>
              </a:pPr>
              <a:r>
                <a:rPr lang="en-US" sz="1200">
                  <a:solidFill>
                    <a:srgbClr val="000000"/>
                  </a:solidFill>
                </a:rPr>
                <a:t>Legend</a:t>
              </a:r>
            </a:p>
          </p:txBody>
        </p:sp>
        <p:sp>
          <p:nvSpPr>
            <p:cNvPr id="84"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273763"/>
                </a:buClr>
              </a:pPr>
              <a:r>
                <a:rPr lang="en-US" sz="1200">
                  <a:solidFill>
                    <a:srgbClr val="000000"/>
                  </a:solidFill>
                </a:rPr>
                <a:t>Legend</a:t>
              </a:r>
            </a:p>
          </p:txBody>
        </p:sp>
        <p:sp>
          <p:nvSpPr>
            <p:cNvPr id="85"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273763"/>
                </a:buClr>
              </a:pPr>
              <a:r>
                <a:rPr lang="en-US" sz="1200">
                  <a:solidFill>
                    <a:srgbClr val="000000"/>
                  </a:solidFill>
                </a:rPr>
                <a:t>Legend</a:t>
              </a:r>
            </a:p>
          </p:txBody>
        </p:sp>
      </p:grpSp>
      <p:grpSp>
        <p:nvGrpSpPr>
          <p:cNvPr id="86" name="McKSticker" hidden="1"/>
          <p:cNvGrpSpPr/>
          <p:nvPr/>
        </p:nvGrpSpPr>
        <p:grpSpPr bwMode="auto">
          <a:xfrm>
            <a:off x="7851945" y="279402"/>
            <a:ext cx="1066895" cy="212366"/>
            <a:chOff x="7695181" y="285750"/>
            <a:chExt cx="1045594" cy="208138"/>
          </a:xfrm>
        </p:grpSpPr>
        <p:sp>
          <p:nvSpPr>
            <p:cNvPr id="87" name="StickerRectangle"/>
            <p:cNvSpPr>
              <a:spLocks noChangeArrowheads="1"/>
            </p:cNvSpPr>
            <p:nvPr/>
          </p:nvSpPr>
          <p:spPr bwMode="auto">
            <a:xfrm>
              <a:off x="7695181" y="285750"/>
              <a:ext cx="1045594" cy="20813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273763"/>
                </a:buClr>
              </a:pPr>
              <a:r>
                <a:rPr lang="en-US" sz="1200">
                  <a:solidFill>
                    <a:srgbClr val="808080"/>
                  </a:solidFill>
                </a:rPr>
                <a:t>PRELIMINARY</a:t>
              </a:r>
            </a:p>
          </p:txBody>
        </p:sp>
        <p:cxnSp>
          <p:nvCxnSpPr>
            <p:cNvPr id="88" name="AutoShape 31"/>
            <p:cNvCxnSpPr>
              <a:cxnSpLocks noChangeShapeType="1"/>
              <a:stCxn id="87" idx="2"/>
              <a:endCxn id="87" idx="4"/>
            </p:cNvCxnSpPr>
            <p:nvPr/>
          </p:nvCxnSpPr>
          <p:spPr bwMode="auto">
            <a:xfrm>
              <a:off x="7695181" y="285750"/>
              <a:ext cx="0" cy="208138"/>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9" name="AutoShape 32"/>
            <p:cNvCxnSpPr>
              <a:cxnSpLocks noChangeShapeType="1"/>
              <a:stCxn id="87" idx="4"/>
              <a:endCxn id="87" idx="6"/>
            </p:cNvCxnSpPr>
            <p:nvPr/>
          </p:nvCxnSpPr>
          <p:spPr bwMode="auto">
            <a:xfrm>
              <a:off x="7695181" y="493888"/>
              <a:ext cx="10455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90" name="LegendMoons" hidden="1"/>
          <p:cNvGrpSpPr/>
          <p:nvPr/>
        </p:nvGrpSpPr>
        <p:grpSpPr bwMode="auto">
          <a:xfrm>
            <a:off x="8076525" y="279402"/>
            <a:ext cx="847347" cy="1333054"/>
            <a:chOff x="6655594" y="273840"/>
            <a:chExt cx="830430" cy="1306516"/>
          </a:xfrm>
        </p:grpSpPr>
        <p:grpSp>
          <p:nvGrpSpPr>
            <p:cNvPr id="91" name="MoonLegend1"/>
            <p:cNvGrpSpPr>
              <a:grpSpLocks noChangeAspect="1"/>
            </p:cNvGrpSpPr>
            <p:nvPr>
              <p:custDataLst>
                <p:tags r:id="rId10"/>
              </p:custDataLst>
            </p:nvPr>
          </p:nvGrpSpPr>
          <p:grpSpPr bwMode="auto">
            <a:xfrm>
              <a:off x="6655594" y="273840"/>
              <a:ext cx="209550" cy="209551"/>
              <a:chOff x="4533" y="183"/>
              <a:chExt cx="144" cy="144"/>
            </a:xfrm>
          </p:grpSpPr>
          <p:sp>
            <p:nvSpPr>
              <p:cNvPr id="109" name="Oval 38"/>
              <p:cNvSpPr>
                <a:spLocks noChangeAspect="1" noChangeArrowheads="1"/>
              </p:cNvSpPr>
              <p:nvPr>
                <p:custDataLst>
                  <p:tags r:id="rId23"/>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110" name="Arc 39" hidden="1"/>
              <p:cNvSpPr>
                <a:spLocks noChangeAspect="1"/>
              </p:cNvSpPr>
              <p:nvPr>
                <p:custDataLst>
                  <p:tags r:id="rId24"/>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92" name="MoonLegend2"/>
            <p:cNvGrpSpPr>
              <a:grpSpLocks noChangeAspect="1"/>
            </p:cNvGrpSpPr>
            <p:nvPr>
              <p:custDataLst>
                <p:tags r:id="rId11"/>
              </p:custDataLst>
            </p:nvPr>
          </p:nvGrpSpPr>
          <p:grpSpPr bwMode="auto">
            <a:xfrm>
              <a:off x="6655594" y="548081"/>
              <a:ext cx="209550" cy="209551"/>
              <a:chOff x="1694" y="2044"/>
              <a:chExt cx="160" cy="160"/>
            </a:xfrm>
          </p:grpSpPr>
          <p:sp>
            <p:nvSpPr>
              <p:cNvPr id="107"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108" name="Arc 42"/>
              <p:cNvSpPr>
                <a:spLocks noChangeAspect="1"/>
              </p:cNvSpPr>
              <p:nvPr>
                <p:custDataLst>
                  <p:tags r:id="rId22"/>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93" name="MoonLegend4"/>
            <p:cNvGrpSpPr>
              <a:grpSpLocks noChangeAspect="1"/>
            </p:cNvGrpSpPr>
            <p:nvPr>
              <p:custDataLst>
                <p:tags r:id="rId12"/>
              </p:custDataLst>
            </p:nvPr>
          </p:nvGrpSpPr>
          <p:grpSpPr bwMode="auto">
            <a:xfrm>
              <a:off x="6655594" y="1096563"/>
              <a:ext cx="209550" cy="209551"/>
              <a:chOff x="4495" y="1198"/>
              <a:chExt cx="160" cy="160"/>
            </a:xfrm>
          </p:grpSpPr>
          <p:sp>
            <p:nvSpPr>
              <p:cNvPr id="105"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106"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94" name="MoonLegend5"/>
            <p:cNvGrpSpPr>
              <a:grpSpLocks noChangeAspect="1"/>
            </p:cNvGrpSpPr>
            <p:nvPr>
              <p:custDataLst>
                <p:tags r:id="rId13"/>
              </p:custDataLst>
            </p:nvPr>
          </p:nvGrpSpPr>
          <p:grpSpPr bwMode="auto">
            <a:xfrm>
              <a:off x="6655594" y="1370805"/>
              <a:ext cx="209550" cy="209551"/>
              <a:chOff x="4495" y="1440"/>
              <a:chExt cx="160" cy="160"/>
            </a:xfrm>
          </p:grpSpPr>
          <p:sp>
            <p:nvSpPr>
              <p:cNvPr id="103" name="Oval 50"/>
              <p:cNvSpPr>
                <a:spLocks noChangeAspect="1" noChangeArrowheads="1"/>
              </p:cNvSpPr>
              <p:nvPr>
                <p:custDataLst>
                  <p:tags r:id="rId17"/>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104" name="Oval 51"/>
              <p:cNvSpPr>
                <a:spLocks noChangeAspect="1" noChangeArrowheads="1"/>
              </p:cNvSpPr>
              <p:nvPr>
                <p:custDataLst>
                  <p:tags r:id="rId18"/>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sp>
          <p:nvSpPr>
            <p:cNvPr id="95"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273763"/>
                </a:buClr>
              </a:pPr>
              <a:r>
                <a:rPr lang="en-US" sz="1200">
                  <a:solidFill>
                    <a:srgbClr val="000000"/>
                  </a:solidFill>
                </a:rPr>
                <a:t>Legend</a:t>
              </a:r>
            </a:p>
          </p:txBody>
        </p:sp>
        <p:sp>
          <p:nvSpPr>
            <p:cNvPr id="96"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273763"/>
                </a:buClr>
              </a:pPr>
              <a:r>
                <a:rPr lang="en-US" sz="1200">
                  <a:solidFill>
                    <a:srgbClr val="000000"/>
                  </a:solidFill>
                </a:rPr>
                <a:t>Legend</a:t>
              </a:r>
            </a:p>
          </p:txBody>
        </p:sp>
        <p:sp>
          <p:nvSpPr>
            <p:cNvPr id="97"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273763"/>
                </a:buClr>
              </a:pPr>
              <a:r>
                <a:rPr lang="en-US" sz="1200">
                  <a:solidFill>
                    <a:srgbClr val="000000"/>
                  </a:solidFill>
                </a:rPr>
                <a:t>Legend</a:t>
              </a:r>
            </a:p>
          </p:txBody>
        </p:sp>
        <p:sp>
          <p:nvSpPr>
            <p:cNvPr id="98"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273763"/>
                </a:buClr>
              </a:pPr>
              <a:r>
                <a:rPr lang="en-US" sz="1200">
                  <a:solidFill>
                    <a:srgbClr val="000000"/>
                  </a:solidFill>
                </a:rPr>
                <a:t>Legend</a:t>
              </a:r>
            </a:p>
          </p:txBody>
        </p:sp>
        <p:sp>
          <p:nvSpPr>
            <p:cNvPr id="99"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273763"/>
                </a:buClr>
              </a:pPr>
              <a:r>
                <a:rPr lang="en-US" sz="1200">
                  <a:solidFill>
                    <a:srgbClr val="000000"/>
                  </a:solidFill>
                </a:rPr>
                <a:t>Legend</a:t>
              </a:r>
            </a:p>
          </p:txBody>
        </p:sp>
        <p:grpSp>
          <p:nvGrpSpPr>
            <p:cNvPr id="100" name="MoonLegend3"/>
            <p:cNvGrpSpPr>
              <a:grpSpLocks noChangeAspect="1"/>
            </p:cNvGrpSpPr>
            <p:nvPr>
              <p:custDataLst>
                <p:tags r:id="rId14"/>
              </p:custDataLst>
            </p:nvPr>
          </p:nvGrpSpPr>
          <p:grpSpPr bwMode="auto">
            <a:xfrm>
              <a:off x="6655594" y="822322"/>
              <a:ext cx="209550" cy="209551"/>
              <a:chOff x="4495" y="1198"/>
              <a:chExt cx="160" cy="160"/>
            </a:xfrm>
          </p:grpSpPr>
          <p:sp>
            <p:nvSpPr>
              <p:cNvPr id="101"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102"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spTree>
    <p:extLst>
      <p:ext uri="{BB962C8B-B14F-4D97-AF65-F5344CB8AC3E}">
        <p14:creationId xmlns:p14="http://schemas.microsoft.com/office/powerpoint/2010/main" val="29494345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hf sldNum="0" hdr="0" ftr="0" dt="0"/>
  <p:txStyles>
    <p:titleStyle>
      <a:lvl1pPr algn="l" defTabSz="913526" rtl="0" eaLnBrk="1" fontAlgn="base" hangingPunct="1">
        <a:spcBef>
          <a:spcPct val="0"/>
        </a:spcBef>
        <a:spcAft>
          <a:spcPct val="0"/>
        </a:spcAft>
        <a:tabLst>
          <a:tab pos="275353" algn="l"/>
        </a:tabLst>
        <a:defRPr sz="2400" b="0" baseline="0">
          <a:solidFill>
            <a:schemeClr val="accent3"/>
          </a:solidFill>
          <a:latin typeface="+mn-lt"/>
          <a:ea typeface="Arial Unicode MS" pitchFamily="34" charset="-128"/>
          <a:cs typeface="Arial Unicode MS" pitchFamily="34" charset="-128"/>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45720" rIns="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t" anchorCtr="0"/>
          <a:lstStyle>
            <a:lvl1pPr algn="l">
              <a:defRPr sz="900" cap="all" baseline="0">
                <a:solidFill>
                  <a:schemeClr val="tx1"/>
                </a:solidFill>
                <a:latin typeface=""/>
              </a:defRPr>
            </a:lvl1pPr>
          </a:lstStyle>
          <a:p>
            <a:pPr defTabSz="457200"/>
            <a:endParaRPr lang="en-US">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54FB0FA-1F4E-0144-8AFC-60E32D3AB94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33656406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hdr="0" ftr="0" dt="0"/>
  <p:txStyles>
    <p:titleStyle>
      <a:lvl1pPr algn="l" defTabSz="457200" rtl="0" eaLnBrk="1" latinLnBrk="0" hangingPunct="1">
        <a:spcBef>
          <a:spcPct val="0"/>
        </a:spcBef>
        <a:buNone/>
        <a:defRPr sz="2800" b="1" kern="1200" cap="all">
          <a:solidFill>
            <a:srgbClr val="F0AB0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papers.ssrn.com/sol3/papers.cfm?abstract_id=3015424" TargetMode="External"/><Relationship Id="rId7" Type="http://schemas.openxmlformats.org/officeDocument/2006/relationships/hyperlink" Target="https://web.stanford.edu/group/efmh/jacobson/Articles/Others/16-Frew-Energy.pdf"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kleinmanenergy.upenn.edu/paper/betting-climate-solutions" TargetMode="External"/><Relationship Id="rId5" Type="http://schemas.openxmlformats.org/officeDocument/2006/relationships/image" Target="../media/image12.emf"/><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ucsusa.org/sites/default/files/attach/2018/11/Nuclear-Power-Dilemma-executive-summary.pdf" TargetMode="Externa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vox.com/energy-and-environment/2018/6/1/17416444/net-power-natural-gas-carbon-air-pollution-allam-cycle" TargetMode="Externa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s://www.ipcc.ch/sr15/chapter/summary-for-policy-makers/"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www.wri.org/publication-series/carbonshot-creating-options-carbon-removal-scale-united-state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6362" y="3925078"/>
            <a:ext cx="9144000" cy="2514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533400" y="2743200"/>
            <a:ext cx="8634484" cy="3082430"/>
          </a:xfrm>
        </p:spPr>
        <p:txBody>
          <a:bodyPr anchor="t"/>
          <a:lstStyle/>
          <a:p>
            <a:br>
              <a:rPr lang="en-US" sz="2400" b="1" dirty="0"/>
            </a:br>
            <a:r>
              <a:rPr lang="en-US" sz="2400" b="1" dirty="0"/>
              <a:t>the clean energy transition:</a:t>
            </a:r>
          </a:p>
          <a:p>
            <a:r>
              <a:rPr lang="en-US" sz="2400" b="1" dirty="0"/>
              <a:t>The value of “spreading our chips”  </a:t>
            </a:r>
            <a:br>
              <a:rPr lang="en-US" sz="1800" b="1" dirty="0"/>
            </a:br>
            <a:endParaRPr lang="en-US" sz="1800" b="1" dirty="0"/>
          </a:p>
          <a:p>
            <a:endParaRPr lang="en-US" sz="1800" b="1" dirty="0"/>
          </a:p>
          <a:p>
            <a:r>
              <a:rPr lang="en-US" sz="1800" b="1" dirty="0"/>
              <a:t>Karl Hausker, Ph.D.							               </a:t>
            </a:r>
            <a:r>
              <a:rPr lang="en-US" sz="1800" b="1" dirty="0" err="1"/>
              <a:t>september</a:t>
            </a:r>
            <a:r>
              <a:rPr lang="en-US" sz="1800" b="1" dirty="0"/>
              <a:t> 2020</a:t>
            </a:r>
          </a:p>
          <a:p>
            <a:r>
              <a:rPr lang="en-US" sz="1800" b="1" dirty="0"/>
              <a:t>Senior Fellow</a:t>
            </a:r>
          </a:p>
          <a:p>
            <a:r>
              <a:rPr lang="en-US" sz="1800" b="1" dirty="0"/>
              <a:t>khausker@wri.org</a:t>
            </a:r>
          </a:p>
          <a:p>
            <a:endParaRPr lang="en-US" sz="1800" dirty="0"/>
          </a:p>
        </p:txBody>
      </p:sp>
      <p:sp>
        <p:nvSpPr>
          <p:cNvPr id="5" name="Text Placeholder 4"/>
          <p:cNvSpPr>
            <a:spLocks noGrp="1"/>
          </p:cNvSpPr>
          <p:nvPr>
            <p:ph type="body" sz="quarter" idx="10"/>
          </p:nvPr>
        </p:nvSpPr>
        <p:spPr>
          <a:xfrm>
            <a:off x="441324" y="6407148"/>
            <a:ext cx="8474076" cy="298452"/>
          </a:xfrm>
        </p:spPr>
        <p:txBody>
          <a:bodyPr>
            <a:normAutofit/>
          </a:bodyPr>
          <a:lstStyle/>
          <a:p>
            <a:endParaRPr lang="en-US"/>
          </a:p>
        </p:txBody>
      </p:sp>
    </p:spTree>
    <p:extLst>
      <p:ext uri="{BB962C8B-B14F-4D97-AF65-F5344CB8AC3E}">
        <p14:creationId xmlns:p14="http://schemas.microsoft.com/office/powerpoint/2010/main" val="3611007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D0EA3-3E4C-4082-95B7-76AE305A3462}"/>
              </a:ext>
            </a:extLst>
          </p:cNvPr>
          <p:cNvSpPr>
            <a:spLocks noGrp="1"/>
          </p:cNvSpPr>
          <p:nvPr>
            <p:ph type="title"/>
          </p:nvPr>
        </p:nvSpPr>
        <p:spPr>
          <a:xfrm>
            <a:off x="302342" y="274638"/>
            <a:ext cx="8539316" cy="793914"/>
          </a:xfrm>
        </p:spPr>
        <p:txBody>
          <a:bodyPr>
            <a:noAutofit/>
          </a:bodyPr>
          <a:lstStyle/>
          <a:p>
            <a:r>
              <a:rPr lang="en-US" sz="2300" dirty="0"/>
              <a:t>FOUR strategies for the clean energy transition </a:t>
            </a:r>
            <a:br>
              <a:rPr lang="en-US" sz="2300" dirty="0"/>
            </a:br>
            <a:r>
              <a:rPr lang="en-US" sz="2300" dirty="0"/>
              <a:t>getting to “net zero carbon” by 2050</a:t>
            </a:r>
          </a:p>
        </p:txBody>
      </p:sp>
      <p:sp>
        <p:nvSpPr>
          <p:cNvPr id="4" name="Text Placeholder 3">
            <a:extLst>
              <a:ext uri="{FF2B5EF4-FFF2-40B4-BE49-F238E27FC236}">
                <a16:creationId xmlns:a16="http://schemas.microsoft.com/office/drawing/2014/main" id="{86C700C2-55F8-401B-B64C-5D2076945BF3}"/>
              </a:ext>
            </a:extLst>
          </p:cNvPr>
          <p:cNvSpPr>
            <a:spLocks noGrp="1"/>
          </p:cNvSpPr>
          <p:nvPr>
            <p:ph type="body" sz="quarter" idx="10"/>
          </p:nvPr>
        </p:nvSpPr>
        <p:spPr>
          <a:xfrm>
            <a:off x="441324" y="6407147"/>
            <a:ext cx="5288423" cy="383119"/>
          </a:xfrm>
        </p:spPr>
        <p:txBody>
          <a:bodyPr/>
          <a:lstStyle/>
          <a:p>
            <a:r>
              <a:rPr lang="en-US" b="1" u="sng" dirty="0"/>
              <a:t>https://www.evolved.energy/single-post/2019/05/08/350-ppm-Pathways-for-the-United-States</a:t>
            </a:r>
            <a:r>
              <a:rPr lang="en-US" b="1" dirty="0"/>
              <a:t> </a:t>
            </a:r>
          </a:p>
        </p:txBody>
      </p:sp>
      <p:sp>
        <p:nvSpPr>
          <p:cNvPr id="6" name="Slide Number Placeholder 3">
            <a:extLst>
              <a:ext uri="{FF2B5EF4-FFF2-40B4-BE49-F238E27FC236}">
                <a16:creationId xmlns:a16="http://schemas.microsoft.com/office/drawing/2014/main" id="{CD3A7E7F-B65C-4E93-9A09-41F2FD1AE882}"/>
              </a:ext>
            </a:extLst>
          </p:cNvPr>
          <p:cNvSpPr txBox="1">
            <a:spLocks/>
          </p:cNvSpPr>
          <p:nvPr/>
        </p:nvSpPr>
        <p:spPr>
          <a:xfrm>
            <a:off x="8686800" y="0"/>
            <a:ext cx="628813" cy="7676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02111984F565}" type="slidenum">
              <a:rPr lang="en-US" smtClean="0"/>
              <a:pPr/>
              <a:t>2</a:t>
            </a:fld>
            <a:endParaRPr lang="en-US" dirty="0"/>
          </a:p>
        </p:txBody>
      </p:sp>
      <p:sp>
        <p:nvSpPr>
          <p:cNvPr id="7" name="Content Placeholder 6">
            <a:extLst>
              <a:ext uri="{FF2B5EF4-FFF2-40B4-BE49-F238E27FC236}">
                <a16:creationId xmlns:a16="http://schemas.microsoft.com/office/drawing/2014/main" id="{92DE4F58-41DB-479A-8D9B-C9291346CEA9}"/>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6D7AD50D-2593-4343-802D-19149645E3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a:xfrm>
            <a:off x="376084" y="1068552"/>
            <a:ext cx="8465574" cy="5258506"/>
          </a:xfrm>
          <a:prstGeom prst="rect">
            <a:avLst/>
          </a:prstGeom>
        </p:spPr>
      </p:pic>
    </p:spTree>
    <p:extLst>
      <p:ext uri="{BB962C8B-B14F-4D97-AF65-F5344CB8AC3E}">
        <p14:creationId xmlns:p14="http://schemas.microsoft.com/office/powerpoint/2010/main" val="1567516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25" y="120669"/>
            <a:ext cx="8229600" cy="1342685"/>
          </a:xfrm>
        </p:spPr>
        <p:txBody>
          <a:bodyPr>
            <a:normAutofit/>
          </a:bodyPr>
          <a:lstStyle/>
          <a:p>
            <a:r>
              <a:rPr lang="en-US" sz="2300" dirty="0"/>
              <a:t>system costs increase with </a:t>
            </a:r>
            <a:r>
              <a:rPr lang="en-US" sz="2300" i="1" dirty="0"/>
              <a:t>“all chips”</a:t>
            </a:r>
            <a:r>
              <a:rPr lang="en-US" sz="2300" dirty="0"/>
              <a:t> on variable renewable sources</a:t>
            </a:r>
            <a:br>
              <a:rPr lang="en-US" dirty="0"/>
            </a:br>
            <a:r>
              <a:rPr lang="en-US" dirty="0"/>
              <a:t>             </a:t>
            </a:r>
            <a:endParaRPr lang="en-US" sz="1800" dirty="0"/>
          </a:p>
        </p:txBody>
      </p:sp>
      <p:sp>
        <p:nvSpPr>
          <p:cNvPr id="3" name="Text Placeholder 2"/>
          <p:cNvSpPr>
            <a:spLocks noGrp="1"/>
          </p:cNvSpPr>
          <p:nvPr>
            <p:ph type="body" sz="quarter" idx="10"/>
          </p:nvPr>
        </p:nvSpPr>
        <p:spPr/>
        <p:txBody>
          <a:bodyPr/>
          <a:lstStyle/>
          <a:p>
            <a:r>
              <a:rPr lang="en-US" b="1" dirty="0">
                <a:hlinkClick r:id="rId3"/>
              </a:rPr>
              <a:t>https://papers.ssrn.com/sol3/papers.cfm?abstract_id=301542</a:t>
            </a:r>
            <a:r>
              <a:rPr lang="en-US" dirty="0">
                <a:hlinkClick r:id="rId3"/>
              </a:rPr>
              <a:t>4</a:t>
            </a:r>
            <a:r>
              <a:rPr lang="en-US" dirty="0"/>
              <a:t> </a:t>
            </a:r>
          </a:p>
        </p:txBody>
      </p:sp>
      <p:pic>
        <p:nvPicPr>
          <p:cNvPr id="4" name="Picture 3">
            <a:extLst>
              <a:ext uri="{FF2B5EF4-FFF2-40B4-BE49-F238E27FC236}">
                <a16:creationId xmlns:a16="http://schemas.microsoft.com/office/drawing/2014/main" id="{F03CF6EF-E03E-4179-89A6-78AEE1C83C63}"/>
              </a:ext>
            </a:extLst>
          </p:cNvPr>
          <p:cNvPicPr>
            <a:picLocks noChangeAspect="1"/>
          </p:cNvPicPr>
          <p:nvPr/>
        </p:nvPicPr>
        <p:blipFill>
          <a:blip r:embed="rId4"/>
          <a:stretch>
            <a:fillRect/>
          </a:stretch>
        </p:blipFill>
        <p:spPr>
          <a:xfrm>
            <a:off x="1118730" y="1224889"/>
            <a:ext cx="5961743" cy="4690985"/>
          </a:xfrm>
          <a:prstGeom prst="rect">
            <a:avLst/>
          </a:prstGeom>
        </p:spPr>
      </p:pic>
      <p:pic>
        <p:nvPicPr>
          <p:cNvPr id="5" name="Picture 4">
            <a:extLst>
              <a:ext uri="{FF2B5EF4-FFF2-40B4-BE49-F238E27FC236}">
                <a16:creationId xmlns:a16="http://schemas.microsoft.com/office/drawing/2014/main" id="{52409047-96F0-49C4-9498-5AD6EAADBD40}"/>
              </a:ext>
            </a:extLst>
          </p:cNvPr>
          <p:cNvPicPr>
            <a:picLocks noChangeAspect="1"/>
          </p:cNvPicPr>
          <p:nvPr/>
        </p:nvPicPr>
        <p:blipFill>
          <a:blip r:embed="rId5"/>
          <a:stretch>
            <a:fillRect/>
          </a:stretch>
        </p:blipFill>
        <p:spPr>
          <a:xfrm>
            <a:off x="521153" y="947099"/>
            <a:ext cx="952060" cy="4686012"/>
          </a:xfrm>
          <a:prstGeom prst="rect">
            <a:avLst/>
          </a:prstGeom>
        </p:spPr>
      </p:pic>
      <p:sp>
        <p:nvSpPr>
          <p:cNvPr id="6" name="Slide Number Placeholder 3">
            <a:extLst>
              <a:ext uri="{FF2B5EF4-FFF2-40B4-BE49-F238E27FC236}">
                <a16:creationId xmlns:a16="http://schemas.microsoft.com/office/drawing/2014/main" id="{C5F8E98F-CEC2-48B6-8CC9-8188968D59B8}"/>
              </a:ext>
            </a:extLst>
          </p:cNvPr>
          <p:cNvSpPr txBox="1">
            <a:spLocks/>
          </p:cNvSpPr>
          <p:nvPr/>
        </p:nvSpPr>
        <p:spPr>
          <a:xfrm>
            <a:off x="8686800" y="0"/>
            <a:ext cx="628813" cy="7676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02111984F565}" type="slidenum">
              <a:rPr lang="en-US" smtClean="0"/>
              <a:pPr/>
              <a:t>3</a:t>
            </a:fld>
            <a:endParaRPr lang="en-US" dirty="0"/>
          </a:p>
        </p:txBody>
      </p:sp>
      <p:sp>
        <p:nvSpPr>
          <p:cNvPr id="7" name="TextBox 6">
            <a:extLst>
              <a:ext uri="{FF2B5EF4-FFF2-40B4-BE49-F238E27FC236}">
                <a16:creationId xmlns:a16="http://schemas.microsoft.com/office/drawing/2014/main" id="{0861214B-6B89-44BE-A0F2-4FF943016C3B}"/>
              </a:ext>
            </a:extLst>
          </p:cNvPr>
          <p:cNvSpPr txBox="1"/>
          <p:nvPr/>
        </p:nvSpPr>
        <p:spPr>
          <a:xfrm>
            <a:off x="572772" y="5905955"/>
            <a:ext cx="8229600" cy="600164"/>
          </a:xfrm>
          <a:prstGeom prst="rect">
            <a:avLst/>
          </a:prstGeom>
          <a:noFill/>
        </p:spPr>
        <p:txBody>
          <a:bodyPr wrap="square" rtlCol="0">
            <a:spAutoFit/>
          </a:bodyPr>
          <a:lstStyle/>
          <a:p>
            <a:r>
              <a:rPr lang="en-US" sz="1100" b="1" dirty="0"/>
              <a:t>See also: Hausker (2019), </a:t>
            </a:r>
            <a:r>
              <a:rPr lang="en-US" sz="1100" b="1" dirty="0">
                <a:hlinkClick r:id="rId6"/>
              </a:rPr>
              <a:t>https://kleinmanenergy.upenn.edu/paper/betting-climate-solutions</a:t>
            </a:r>
            <a:r>
              <a:rPr lang="en-US" sz="1100" b="1" dirty="0"/>
              <a:t> </a:t>
            </a:r>
            <a:endParaRPr lang="en-US" sz="1100" b="1" i="1" dirty="0"/>
          </a:p>
          <a:p>
            <a:r>
              <a:rPr lang="en-US" sz="1100" b="1" dirty="0"/>
              <a:t>Frew et al (2016) , </a:t>
            </a:r>
            <a:r>
              <a:rPr lang="en-US" sz="1100" b="1" dirty="0">
                <a:hlinkClick r:id="rId7"/>
              </a:rPr>
              <a:t>https://web.stanford.edu/group/efmh/jacobson/Articles/Others/16-Frew-Energy.pdf</a:t>
            </a:r>
            <a:endParaRPr lang="en-US" sz="1100" b="1" dirty="0"/>
          </a:p>
          <a:p>
            <a:r>
              <a:rPr lang="en-US" sz="1100" b="1" dirty="0"/>
              <a:t>Sepulveda, N., Jenkins, J.D., et al. (2018), “The role of firm low-carbon resources in deep decarbonization of electric power systems,” </a:t>
            </a:r>
            <a:r>
              <a:rPr lang="en-US" sz="1100" b="1" i="1" dirty="0"/>
              <a:t>Joule</a:t>
            </a:r>
            <a:r>
              <a:rPr lang="en-US" sz="1000" b="1" dirty="0"/>
              <a:t> </a:t>
            </a:r>
          </a:p>
        </p:txBody>
      </p:sp>
      <p:sp>
        <p:nvSpPr>
          <p:cNvPr id="8" name="TextBox 7">
            <a:extLst>
              <a:ext uri="{FF2B5EF4-FFF2-40B4-BE49-F238E27FC236}">
                <a16:creationId xmlns:a16="http://schemas.microsoft.com/office/drawing/2014/main" id="{C733E088-6B69-4753-9F8A-AF24129016D2}"/>
              </a:ext>
            </a:extLst>
          </p:cNvPr>
          <p:cNvSpPr txBox="1"/>
          <p:nvPr/>
        </p:nvSpPr>
        <p:spPr>
          <a:xfrm>
            <a:off x="7146197" y="1725561"/>
            <a:ext cx="1872442" cy="3139321"/>
          </a:xfrm>
          <a:prstGeom prst="rect">
            <a:avLst/>
          </a:prstGeom>
          <a:noFill/>
        </p:spPr>
        <p:txBody>
          <a:bodyPr wrap="square" rtlCol="0">
            <a:spAutoFit/>
          </a:bodyPr>
          <a:lstStyle/>
          <a:p>
            <a:r>
              <a:rPr lang="en-US" b="1" dirty="0"/>
              <a:t>“Integration”</a:t>
            </a:r>
          </a:p>
          <a:p>
            <a:r>
              <a:rPr lang="en-US" b="1" dirty="0"/>
              <a:t>costs drive up system LCOE:</a:t>
            </a:r>
          </a:p>
          <a:p>
            <a:pPr marL="285750" indent="-285750">
              <a:buFontTx/>
              <a:buChar char="-"/>
            </a:pPr>
            <a:r>
              <a:rPr lang="en-US" b="1" dirty="0"/>
              <a:t>Transmission</a:t>
            </a:r>
          </a:p>
          <a:p>
            <a:pPr marL="285750" indent="-285750">
              <a:buFontTx/>
              <a:buChar char="-"/>
            </a:pPr>
            <a:r>
              <a:rPr lang="en-US" b="1" dirty="0"/>
              <a:t>Load shifting</a:t>
            </a:r>
          </a:p>
          <a:p>
            <a:pPr marL="285750" indent="-285750">
              <a:buFontTx/>
              <a:buChar char="-"/>
            </a:pPr>
            <a:r>
              <a:rPr lang="en-US" b="1" dirty="0"/>
              <a:t>Storage</a:t>
            </a:r>
          </a:p>
          <a:p>
            <a:pPr marL="742950" lvl="1" indent="-285750">
              <a:buFontTx/>
              <a:buChar char="-"/>
            </a:pPr>
            <a:r>
              <a:rPr lang="en-US" b="1" dirty="0"/>
              <a:t>Daily</a:t>
            </a:r>
          </a:p>
          <a:p>
            <a:pPr marL="742950" lvl="1" indent="-285750">
              <a:buFontTx/>
              <a:buChar char="-"/>
            </a:pPr>
            <a:r>
              <a:rPr lang="en-US" b="1" dirty="0"/>
              <a:t>Seasonal</a:t>
            </a:r>
          </a:p>
          <a:p>
            <a:pPr marL="742950" lvl="1" indent="-285750">
              <a:buFontTx/>
              <a:buChar char="-"/>
            </a:pPr>
            <a:r>
              <a:rPr lang="en-US" b="1" dirty="0"/>
              <a:t>Weather</a:t>
            </a:r>
            <a:br>
              <a:rPr lang="en-US" b="1" dirty="0"/>
            </a:br>
            <a:r>
              <a:rPr lang="en-US" b="1" dirty="0"/>
              <a:t>flux</a:t>
            </a:r>
          </a:p>
          <a:p>
            <a:pPr marL="285750" indent="-285750">
              <a:buFontTx/>
              <a:buChar char="-"/>
            </a:pPr>
            <a:endParaRPr lang="en-US" dirty="0"/>
          </a:p>
        </p:txBody>
      </p:sp>
    </p:spTree>
    <p:extLst>
      <p:ext uri="{BB962C8B-B14F-4D97-AF65-F5344CB8AC3E}">
        <p14:creationId xmlns:p14="http://schemas.microsoft.com/office/powerpoint/2010/main" val="14182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F9AF-96F1-4E89-8012-4D6A00E4B251}"/>
              </a:ext>
            </a:extLst>
          </p:cNvPr>
          <p:cNvSpPr>
            <a:spLocks noGrp="1"/>
          </p:cNvSpPr>
          <p:nvPr>
            <p:ph type="title"/>
          </p:nvPr>
        </p:nvSpPr>
        <p:spPr>
          <a:xfrm>
            <a:off x="441325" y="239492"/>
            <a:ext cx="8245475" cy="1328209"/>
          </a:xfrm>
        </p:spPr>
        <p:txBody>
          <a:bodyPr>
            <a:normAutofit fontScale="90000"/>
          </a:bodyPr>
          <a:lstStyle/>
          <a:p>
            <a:r>
              <a:rPr lang="en-US" i="1" dirty="0"/>
              <a:t>“Spread your chips”</a:t>
            </a:r>
            <a:br>
              <a:rPr lang="en-US" dirty="0"/>
            </a:br>
            <a:br>
              <a:rPr lang="en-US" dirty="0"/>
            </a:br>
            <a:r>
              <a:rPr lang="en-US" dirty="0"/>
              <a:t>UCS report cites value of </a:t>
            </a:r>
            <a:br>
              <a:rPr lang="en-US" dirty="0"/>
            </a:br>
            <a:r>
              <a:rPr lang="en-US" dirty="0"/>
              <a:t>existing nuclear plants</a:t>
            </a:r>
          </a:p>
        </p:txBody>
      </p:sp>
      <p:sp>
        <p:nvSpPr>
          <p:cNvPr id="3" name="Content Placeholder 2">
            <a:extLst>
              <a:ext uri="{FF2B5EF4-FFF2-40B4-BE49-F238E27FC236}">
                <a16:creationId xmlns:a16="http://schemas.microsoft.com/office/drawing/2014/main" id="{DBB81478-A617-472A-9F3C-33F834D5D2B8}"/>
              </a:ext>
            </a:extLst>
          </p:cNvPr>
          <p:cNvSpPr>
            <a:spLocks noGrp="1"/>
          </p:cNvSpPr>
          <p:nvPr>
            <p:ph idx="1"/>
          </p:nvPr>
        </p:nvSpPr>
        <p:spPr>
          <a:xfrm>
            <a:off x="148422" y="1783003"/>
            <a:ext cx="8229600" cy="5007263"/>
          </a:xfrm>
        </p:spPr>
        <p:txBody>
          <a:bodyPr>
            <a:normAutofit/>
          </a:bodyPr>
          <a:lstStyle/>
          <a:p>
            <a:r>
              <a:rPr lang="en-US" sz="2400" b="1" dirty="0">
                <a:latin typeface="+mn-lt"/>
                <a:cs typeface="Arial" panose="020B0604020202020204" pitchFamily="34" charset="0"/>
              </a:rPr>
              <a:t>Without policies to replace retired nuclear </a:t>
            </a:r>
            <a:br>
              <a:rPr lang="en-US" sz="2400" b="1" dirty="0">
                <a:latin typeface="+mn-lt"/>
                <a:cs typeface="Arial" panose="020B0604020202020204" pitchFamily="34" charset="0"/>
              </a:rPr>
            </a:br>
            <a:r>
              <a:rPr lang="en-US" sz="2400" b="1" dirty="0">
                <a:latin typeface="+mn-lt"/>
                <a:cs typeface="Arial" panose="020B0604020202020204" pitchFamily="34" charset="0"/>
              </a:rPr>
              <a:t>power generation with low-carbon energy </a:t>
            </a:r>
            <a:br>
              <a:rPr lang="en-US" sz="2400" b="1" dirty="0">
                <a:latin typeface="+mn-lt"/>
                <a:cs typeface="Arial" panose="020B0604020202020204" pitchFamily="34" charset="0"/>
              </a:rPr>
            </a:br>
            <a:r>
              <a:rPr lang="en-US" sz="2400" b="1" dirty="0">
                <a:latin typeface="+mn-lt"/>
                <a:cs typeface="Arial" panose="020B0604020202020204" pitchFamily="34" charset="0"/>
              </a:rPr>
              <a:t>technologies, utilities could turn to natural</a:t>
            </a:r>
            <a:br>
              <a:rPr lang="en-US" sz="2400" b="1" dirty="0">
                <a:latin typeface="+mn-lt"/>
                <a:cs typeface="Arial" panose="020B0604020202020204" pitchFamily="34" charset="0"/>
              </a:rPr>
            </a:br>
            <a:r>
              <a:rPr lang="en-US" sz="2400" b="1" dirty="0">
                <a:latin typeface="+mn-lt"/>
                <a:cs typeface="Arial" panose="020B0604020202020204" pitchFamily="34" charset="0"/>
              </a:rPr>
              <a:t>gas and coal to fill the gap </a:t>
            </a:r>
            <a:endParaRPr lang="en-US" sz="2400" dirty="0">
              <a:latin typeface="+mn-lt"/>
              <a:cs typeface="Arial" panose="020B0604020202020204" pitchFamily="34" charset="0"/>
            </a:endParaRPr>
          </a:p>
          <a:p>
            <a:pPr lvl="1"/>
            <a:r>
              <a:rPr lang="en-US" sz="2400" dirty="0">
                <a:latin typeface="+mn-lt"/>
                <a:cs typeface="Arial" panose="020B0604020202020204" pitchFamily="34" charset="0"/>
              </a:rPr>
              <a:t>could result in a </a:t>
            </a:r>
            <a:r>
              <a:rPr lang="en-US" sz="2400" i="1" dirty="0">
                <a:latin typeface="+mn-lt"/>
                <a:cs typeface="Arial" panose="020B0604020202020204" pitchFamily="34" charset="0"/>
              </a:rPr>
              <a:t>4 to 6 percent</a:t>
            </a:r>
            <a:r>
              <a:rPr lang="en-US" sz="2400" dirty="0">
                <a:latin typeface="+mn-lt"/>
                <a:cs typeface="Arial" panose="020B0604020202020204" pitchFamily="34" charset="0"/>
              </a:rPr>
              <a:t> increase in </a:t>
            </a:r>
            <a:br>
              <a:rPr lang="en-US" sz="2400" dirty="0">
                <a:latin typeface="+mn-lt"/>
                <a:cs typeface="Arial" panose="020B0604020202020204" pitchFamily="34" charset="0"/>
              </a:rPr>
            </a:br>
            <a:r>
              <a:rPr lang="en-US" sz="2400" dirty="0">
                <a:latin typeface="+mn-lt"/>
                <a:cs typeface="Arial" panose="020B0604020202020204" pitchFamily="34" charset="0"/>
              </a:rPr>
              <a:t>US power sector emissions.</a:t>
            </a:r>
          </a:p>
          <a:p>
            <a:endParaRPr lang="en-US" dirty="0"/>
          </a:p>
          <a:p>
            <a:pPr marL="0" indent="0">
              <a:buNone/>
            </a:pPr>
            <a:endParaRPr lang="en-US" dirty="0"/>
          </a:p>
        </p:txBody>
      </p:sp>
      <p:sp>
        <p:nvSpPr>
          <p:cNvPr id="4" name="Text Placeholder 3">
            <a:extLst>
              <a:ext uri="{FF2B5EF4-FFF2-40B4-BE49-F238E27FC236}">
                <a16:creationId xmlns:a16="http://schemas.microsoft.com/office/drawing/2014/main" id="{54FB4DD3-07ED-4923-ACB3-B9DD1C1E4C28}"/>
              </a:ext>
            </a:extLst>
          </p:cNvPr>
          <p:cNvSpPr>
            <a:spLocks noGrp="1"/>
          </p:cNvSpPr>
          <p:nvPr>
            <p:ph type="body" sz="quarter" idx="10"/>
          </p:nvPr>
        </p:nvSpPr>
        <p:spPr/>
        <p:txBody>
          <a:bodyPr/>
          <a:lstStyle/>
          <a:p>
            <a:r>
              <a:rPr lang="en-US" b="1" dirty="0">
                <a:hlinkClick r:id="rId2"/>
              </a:rPr>
              <a:t>https://www.ucsusa.org/sites/default/files/attach/2018/11/Nuclear-Power-Dilemma-executive-summary.pdf</a:t>
            </a:r>
            <a:r>
              <a:rPr lang="en-US" b="1" dirty="0"/>
              <a:t> </a:t>
            </a:r>
          </a:p>
        </p:txBody>
      </p:sp>
      <p:pic>
        <p:nvPicPr>
          <p:cNvPr id="5127" name="Picture 7" descr="Cover of report">
            <a:extLst>
              <a:ext uri="{FF2B5EF4-FFF2-40B4-BE49-F238E27FC236}">
                <a16:creationId xmlns:a16="http://schemas.microsoft.com/office/drawing/2014/main" id="{93F88CA6-D826-498F-A02D-1902F6093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972" y="0"/>
            <a:ext cx="3022600" cy="390419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74BF0274-6084-42EB-AFAA-132C09190540}"/>
              </a:ext>
            </a:extLst>
          </p:cNvPr>
          <p:cNvSpPr txBox="1">
            <a:spLocks/>
          </p:cNvSpPr>
          <p:nvPr/>
        </p:nvSpPr>
        <p:spPr>
          <a:xfrm>
            <a:off x="8686800" y="0"/>
            <a:ext cx="628813" cy="7676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02111984F565}" type="slidenum">
              <a:rPr lang="en-US" smtClean="0"/>
              <a:pPr/>
              <a:t>4</a:t>
            </a:fld>
            <a:endParaRPr lang="en-US" dirty="0"/>
          </a:p>
        </p:txBody>
      </p:sp>
      <p:pic>
        <p:nvPicPr>
          <p:cNvPr id="5" name="Picture 4">
            <a:extLst>
              <a:ext uri="{FF2B5EF4-FFF2-40B4-BE49-F238E27FC236}">
                <a16:creationId xmlns:a16="http://schemas.microsoft.com/office/drawing/2014/main" id="{1DE86859-3C7B-47C7-B07E-20CFBB188277}"/>
              </a:ext>
            </a:extLst>
          </p:cNvPr>
          <p:cNvPicPr>
            <a:picLocks noChangeAspect="1"/>
          </p:cNvPicPr>
          <p:nvPr/>
        </p:nvPicPr>
        <p:blipFill>
          <a:blip r:embed="rId4"/>
          <a:stretch>
            <a:fillRect/>
          </a:stretch>
        </p:blipFill>
        <p:spPr>
          <a:xfrm>
            <a:off x="4771103" y="4005590"/>
            <a:ext cx="4318469" cy="2159235"/>
          </a:xfrm>
          <a:prstGeom prst="rect">
            <a:avLst/>
          </a:prstGeom>
        </p:spPr>
      </p:pic>
      <p:sp>
        <p:nvSpPr>
          <p:cNvPr id="8" name="Title 1">
            <a:extLst>
              <a:ext uri="{FF2B5EF4-FFF2-40B4-BE49-F238E27FC236}">
                <a16:creationId xmlns:a16="http://schemas.microsoft.com/office/drawing/2014/main" id="{D46B6CB5-909F-4B57-9E10-A84E053DCEE5}"/>
              </a:ext>
            </a:extLst>
          </p:cNvPr>
          <p:cNvSpPr txBox="1">
            <a:spLocks/>
          </p:cNvSpPr>
          <p:nvPr/>
        </p:nvSpPr>
        <p:spPr>
          <a:xfrm>
            <a:off x="515258" y="4464871"/>
            <a:ext cx="3960877" cy="1463981"/>
          </a:xfrm>
          <a:prstGeom prst="rect">
            <a:avLst/>
          </a:prstGeom>
        </p:spPr>
        <p:txBody>
          <a:bodyPr vert="horz" lIns="0" tIns="45720" rIns="0" bIns="45720" rtlCol="0" anchor="t" anchorCtr="0">
            <a:normAutofit fontScale="97500"/>
          </a:bodyPr>
          <a:lstStyle>
            <a:lvl1pPr algn="l" defTabSz="457200" rtl="0" eaLnBrk="1" latinLnBrk="0" hangingPunct="1">
              <a:spcBef>
                <a:spcPct val="0"/>
              </a:spcBef>
              <a:buNone/>
              <a:defRPr sz="2800" b="1" kern="1200" cap="all">
                <a:solidFill>
                  <a:srgbClr val="F0AB00"/>
                </a:solidFill>
                <a:latin typeface="Arial"/>
                <a:ea typeface="+mj-ea"/>
                <a:cs typeface="Arial"/>
              </a:defRPr>
            </a:lvl1pPr>
          </a:lstStyle>
          <a:p>
            <a:r>
              <a:rPr lang="en-US" sz="2500" dirty="0"/>
              <a:t>Small modular reactors </a:t>
            </a:r>
          </a:p>
          <a:p>
            <a:r>
              <a:rPr lang="en-US" sz="2500" dirty="0"/>
              <a:t>hold promise </a:t>
            </a:r>
          </a:p>
        </p:txBody>
      </p:sp>
    </p:spTree>
    <p:extLst>
      <p:ext uri="{BB962C8B-B14F-4D97-AF65-F5344CB8AC3E}">
        <p14:creationId xmlns:p14="http://schemas.microsoft.com/office/powerpoint/2010/main" val="333045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B5BEC-2608-4368-AB9F-AA6B68503FE7}"/>
              </a:ext>
            </a:extLst>
          </p:cNvPr>
          <p:cNvSpPr>
            <a:spLocks noGrp="1"/>
          </p:cNvSpPr>
          <p:nvPr>
            <p:ph type="title"/>
          </p:nvPr>
        </p:nvSpPr>
        <p:spPr/>
        <p:txBody>
          <a:bodyPr>
            <a:normAutofit/>
          </a:bodyPr>
          <a:lstStyle/>
          <a:p>
            <a:r>
              <a:rPr lang="en-US" sz="2300" i="1" dirty="0"/>
              <a:t>“Spread your chips” </a:t>
            </a:r>
            <a:br>
              <a:rPr lang="en-US" sz="2300" i="1" dirty="0"/>
            </a:br>
            <a:r>
              <a:rPr lang="en-US" sz="2300" dirty="0"/>
              <a:t>Carbon capture and storage for power sector</a:t>
            </a:r>
          </a:p>
        </p:txBody>
      </p:sp>
      <p:sp>
        <p:nvSpPr>
          <p:cNvPr id="4" name="Text Placeholder 3">
            <a:extLst>
              <a:ext uri="{FF2B5EF4-FFF2-40B4-BE49-F238E27FC236}">
                <a16:creationId xmlns:a16="http://schemas.microsoft.com/office/drawing/2014/main" id="{7D93175E-E26F-4AE1-BC47-CD715808F07F}"/>
              </a:ext>
            </a:extLst>
          </p:cNvPr>
          <p:cNvSpPr>
            <a:spLocks noGrp="1"/>
          </p:cNvSpPr>
          <p:nvPr>
            <p:ph type="body" sz="quarter" idx="10"/>
          </p:nvPr>
        </p:nvSpPr>
        <p:spPr/>
        <p:txBody>
          <a:bodyPr/>
          <a:lstStyle/>
          <a:p>
            <a:r>
              <a:rPr lang="en-US" b="1" dirty="0">
                <a:hlinkClick r:id="rId2"/>
              </a:rPr>
              <a:t>https://www.vox.com/energy-and-environment/2018/6/1/17416444/net-power-natural-gas-carbon-air-pollution-allam-cycle</a:t>
            </a:r>
            <a:r>
              <a:rPr lang="en-US" b="1" dirty="0"/>
              <a:t> </a:t>
            </a:r>
          </a:p>
        </p:txBody>
      </p:sp>
      <p:pic>
        <p:nvPicPr>
          <p:cNvPr id="4098" name="Picture 2" descr="Related image">
            <a:extLst>
              <a:ext uri="{FF2B5EF4-FFF2-40B4-BE49-F238E27FC236}">
                <a16:creationId xmlns:a16="http://schemas.microsoft.com/office/drawing/2014/main" id="{8A6062B6-6CCD-47DB-A6D3-1E256FC1068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23731" y="3311014"/>
            <a:ext cx="5263069" cy="29604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BCC4986-CEF8-4BAC-8A64-E363C9BA4229}"/>
              </a:ext>
            </a:extLst>
          </p:cNvPr>
          <p:cNvPicPr>
            <a:picLocks noChangeAspect="1"/>
          </p:cNvPicPr>
          <p:nvPr/>
        </p:nvPicPr>
        <p:blipFill>
          <a:blip r:embed="rId4"/>
          <a:stretch>
            <a:fillRect/>
          </a:stretch>
        </p:blipFill>
        <p:spPr>
          <a:xfrm>
            <a:off x="359030" y="3429000"/>
            <a:ext cx="2902469" cy="2902469"/>
          </a:xfrm>
          <a:prstGeom prst="rect">
            <a:avLst/>
          </a:prstGeom>
        </p:spPr>
      </p:pic>
      <p:pic>
        <p:nvPicPr>
          <p:cNvPr id="6" name="Picture 5">
            <a:extLst>
              <a:ext uri="{FF2B5EF4-FFF2-40B4-BE49-F238E27FC236}">
                <a16:creationId xmlns:a16="http://schemas.microsoft.com/office/drawing/2014/main" id="{C1D17A5E-A6E0-4523-877D-8DA93D700D32}"/>
              </a:ext>
            </a:extLst>
          </p:cNvPr>
          <p:cNvPicPr>
            <a:picLocks noChangeAspect="1"/>
          </p:cNvPicPr>
          <p:nvPr/>
        </p:nvPicPr>
        <p:blipFill>
          <a:blip r:embed="rId5"/>
          <a:stretch>
            <a:fillRect/>
          </a:stretch>
        </p:blipFill>
        <p:spPr>
          <a:xfrm>
            <a:off x="51619" y="1068552"/>
            <a:ext cx="8797413" cy="2692895"/>
          </a:xfrm>
          <a:prstGeom prst="rect">
            <a:avLst/>
          </a:prstGeom>
        </p:spPr>
      </p:pic>
    </p:spTree>
    <p:extLst>
      <p:ext uri="{BB962C8B-B14F-4D97-AF65-F5344CB8AC3E}">
        <p14:creationId xmlns:p14="http://schemas.microsoft.com/office/powerpoint/2010/main" val="720508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C244-C27E-4C99-82DD-408D69CEE679}"/>
              </a:ext>
            </a:extLst>
          </p:cNvPr>
          <p:cNvSpPr>
            <a:spLocks noGrp="1"/>
          </p:cNvSpPr>
          <p:nvPr>
            <p:ph type="title"/>
          </p:nvPr>
        </p:nvSpPr>
        <p:spPr>
          <a:xfrm>
            <a:off x="355599" y="207373"/>
            <a:ext cx="8534400" cy="793914"/>
          </a:xfrm>
        </p:spPr>
        <p:txBody>
          <a:bodyPr>
            <a:normAutofit fontScale="90000"/>
          </a:bodyPr>
          <a:lstStyle/>
          <a:p>
            <a:r>
              <a:rPr lang="en-US" sz="2700" dirty="0"/>
              <a:t>carbon capture must be fully commercialized</a:t>
            </a:r>
            <a:br>
              <a:rPr lang="en-US" sz="2700" dirty="0"/>
            </a:br>
            <a:r>
              <a:rPr lang="en-US" sz="2000" dirty="0"/>
              <a:t>critical for industry and for carbon dioxide removal</a:t>
            </a:r>
            <a:br>
              <a:rPr lang="en-US" sz="2400" dirty="0"/>
            </a:br>
            <a:endParaRPr lang="en-US" dirty="0"/>
          </a:p>
        </p:txBody>
      </p:sp>
      <p:sp>
        <p:nvSpPr>
          <p:cNvPr id="4" name="Text Placeholder 3">
            <a:extLst>
              <a:ext uri="{FF2B5EF4-FFF2-40B4-BE49-F238E27FC236}">
                <a16:creationId xmlns:a16="http://schemas.microsoft.com/office/drawing/2014/main" id="{8BDDAC50-374F-44E1-9E62-B61CF98D982C}"/>
              </a:ext>
            </a:extLst>
          </p:cNvPr>
          <p:cNvSpPr>
            <a:spLocks noGrp="1"/>
          </p:cNvSpPr>
          <p:nvPr>
            <p:ph type="body" sz="quarter" idx="10"/>
          </p:nvPr>
        </p:nvSpPr>
        <p:spPr/>
        <p:txBody>
          <a:bodyPr/>
          <a:lstStyle/>
          <a:p>
            <a:r>
              <a:rPr lang="en-US" b="1" dirty="0">
                <a:hlinkClick r:id="rId3"/>
              </a:rPr>
              <a:t>https://www.ipcc.ch/sr15/chapter/summary-for-policy-makers/</a:t>
            </a:r>
            <a:r>
              <a:rPr lang="en-US" b="1" dirty="0"/>
              <a:t> </a:t>
            </a:r>
          </a:p>
        </p:txBody>
      </p:sp>
      <p:sp>
        <p:nvSpPr>
          <p:cNvPr id="12" name="TextBox 11">
            <a:extLst>
              <a:ext uri="{FF2B5EF4-FFF2-40B4-BE49-F238E27FC236}">
                <a16:creationId xmlns:a16="http://schemas.microsoft.com/office/drawing/2014/main" id="{B382D11F-B249-49E6-B971-E15B123C1BAB}"/>
              </a:ext>
            </a:extLst>
          </p:cNvPr>
          <p:cNvSpPr txBox="1"/>
          <p:nvPr/>
        </p:nvSpPr>
        <p:spPr>
          <a:xfrm>
            <a:off x="7290179" y="4007526"/>
            <a:ext cx="1327245" cy="646331"/>
          </a:xfrm>
          <a:prstGeom prst="rect">
            <a:avLst/>
          </a:prstGeom>
          <a:noFill/>
        </p:spPr>
        <p:txBody>
          <a:bodyPr wrap="square" rtlCol="0">
            <a:spAutoFit/>
          </a:bodyPr>
          <a:lstStyle/>
          <a:p>
            <a:r>
              <a:rPr lang="en-US" b="1" dirty="0"/>
              <a:t>Net Zero Emissions</a:t>
            </a:r>
          </a:p>
        </p:txBody>
      </p:sp>
      <p:sp>
        <p:nvSpPr>
          <p:cNvPr id="13" name="TextBox 12">
            <a:extLst>
              <a:ext uri="{FF2B5EF4-FFF2-40B4-BE49-F238E27FC236}">
                <a16:creationId xmlns:a16="http://schemas.microsoft.com/office/drawing/2014/main" id="{F2B3E009-B6BF-40CD-B625-F75279FCFCF6}"/>
              </a:ext>
            </a:extLst>
          </p:cNvPr>
          <p:cNvSpPr txBox="1"/>
          <p:nvPr/>
        </p:nvSpPr>
        <p:spPr>
          <a:xfrm>
            <a:off x="7290179" y="4653339"/>
            <a:ext cx="1560395" cy="1754326"/>
          </a:xfrm>
          <a:prstGeom prst="rect">
            <a:avLst/>
          </a:prstGeom>
          <a:noFill/>
        </p:spPr>
        <p:txBody>
          <a:bodyPr wrap="square" rtlCol="0">
            <a:spAutoFit/>
          </a:bodyPr>
          <a:lstStyle/>
          <a:p>
            <a:r>
              <a:rPr lang="en-US" b="1" dirty="0">
                <a:solidFill>
                  <a:srgbClr val="007A4D"/>
                </a:solidFill>
              </a:rPr>
              <a:t>All pathways require </a:t>
            </a:r>
            <a:r>
              <a:rPr lang="en-US" sz="2400" b="1" dirty="0">
                <a:solidFill>
                  <a:srgbClr val="007A4D"/>
                </a:solidFill>
              </a:rPr>
              <a:t>Carbon Dioxide Removal </a:t>
            </a:r>
          </a:p>
        </p:txBody>
      </p:sp>
      <p:pic>
        <p:nvPicPr>
          <p:cNvPr id="3" name="Picture 2">
            <a:extLst>
              <a:ext uri="{FF2B5EF4-FFF2-40B4-BE49-F238E27FC236}">
                <a16:creationId xmlns:a16="http://schemas.microsoft.com/office/drawing/2014/main" id="{2F446048-A8BE-4589-99DA-5360EED0ADB4}"/>
              </a:ext>
            </a:extLst>
          </p:cNvPr>
          <p:cNvPicPr>
            <a:picLocks noChangeAspect="1"/>
          </p:cNvPicPr>
          <p:nvPr/>
        </p:nvPicPr>
        <p:blipFill>
          <a:blip r:embed="rId4"/>
          <a:stretch>
            <a:fillRect/>
          </a:stretch>
        </p:blipFill>
        <p:spPr>
          <a:xfrm>
            <a:off x="300251" y="881652"/>
            <a:ext cx="7042742" cy="5525495"/>
          </a:xfrm>
          <a:prstGeom prst="rect">
            <a:avLst/>
          </a:prstGeom>
        </p:spPr>
      </p:pic>
      <p:sp>
        <p:nvSpPr>
          <p:cNvPr id="5" name="TextBox 4">
            <a:extLst>
              <a:ext uri="{FF2B5EF4-FFF2-40B4-BE49-F238E27FC236}">
                <a16:creationId xmlns:a16="http://schemas.microsoft.com/office/drawing/2014/main" id="{BAC54B88-0B66-42CF-95E9-F10A6E54A6FB}"/>
              </a:ext>
            </a:extLst>
          </p:cNvPr>
          <p:cNvSpPr txBox="1"/>
          <p:nvPr/>
        </p:nvSpPr>
        <p:spPr>
          <a:xfrm>
            <a:off x="108857" y="1520740"/>
            <a:ext cx="493485" cy="4247317"/>
          </a:xfrm>
          <a:prstGeom prst="rect">
            <a:avLst/>
          </a:prstGeom>
          <a:solidFill>
            <a:schemeClr val="bg1"/>
          </a:solidFill>
        </p:spPr>
        <p:txBody>
          <a:bodyPr wrap="square" rtlCol="0">
            <a:spAutoFit/>
          </a:bodyPr>
          <a:lstStyle/>
          <a:p>
            <a:r>
              <a:rPr lang="en-US" b="1" dirty="0"/>
              <a:t>50</a:t>
            </a:r>
          </a:p>
          <a:p>
            <a:endParaRPr lang="en-US" b="1" dirty="0"/>
          </a:p>
          <a:p>
            <a:r>
              <a:rPr lang="en-US" b="1" dirty="0"/>
              <a:t>40</a:t>
            </a:r>
          </a:p>
          <a:p>
            <a:endParaRPr lang="en-US" b="1" dirty="0"/>
          </a:p>
          <a:p>
            <a:r>
              <a:rPr lang="en-US" b="1" dirty="0"/>
              <a:t>30</a:t>
            </a:r>
          </a:p>
          <a:p>
            <a:endParaRPr lang="en-US" b="1" dirty="0"/>
          </a:p>
          <a:p>
            <a:r>
              <a:rPr lang="en-US" b="1" dirty="0"/>
              <a:t>20</a:t>
            </a:r>
          </a:p>
          <a:p>
            <a:endParaRPr lang="en-US" b="1" dirty="0"/>
          </a:p>
          <a:p>
            <a:r>
              <a:rPr lang="en-US" b="1" dirty="0"/>
              <a:t>10</a:t>
            </a:r>
          </a:p>
          <a:p>
            <a:endParaRPr lang="en-US" b="1" dirty="0"/>
          </a:p>
          <a:p>
            <a:r>
              <a:rPr lang="en-US" b="1" dirty="0"/>
              <a:t>  0</a:t>
            </a:r>
          </a:p>
          <a:p>
            <a:endParaRPr lang="en-US" b="1" dirty="0"/>
          </a:p>
          <a:p>
            <a:r>
              <a:rPr lang="en-US" b="1" dirty="0"/>
              <a:t>-10</a:t>
            </a:r>
          </a:p>
          <a:p>
            <a:endParaRPr lang="en-US" b="1" dirty="0"/>
          </a:p>
          <a:p>
            <a:r>
              <a:rPr lang="en-US" b="1" dirty="0"/>
              <a:t>-20</a:t>
            </a:r>
          </a:p>
        </p:txBody>
      </p:sp>
      <p:sp>
        <p:nvSpPr>
          <p:cNvPr id="6" name="TextBox 5">
            <a:extLst>
              <a:ext uri="{FF2B5EF4-FFF2-40B4-BE49-F238E27FC236}">
                <a16:creationId xmlns:a16="http://schemas.microsoft.com/office/drawing/2014/main" id="{A992F027-1A75-4CC3-A73D-904739FAAA31}"/>
              </a:ext>
            </a:extLst>
          </p:cNvPr>
          <p:cNvSpPr txBox="1"/>
          <p:nvPr/>
        </p:nvSpPr>
        <p:spPr>
          <a:xfrm>
            <a:off x="508000" y="6001657"/>
            <a:ext cx="5631543" cy="369332"/>
          </a:xfrm>
          <a:prstGeom prst="rect">
            <a:avLst/>
          </a:prstGeom>
          <a:solidFill>
            <a:schemeClr val="bg1"/>
          </a:solidFill>
        </p:spPr>
        <p:txBody>
          <a:bodyPr wrap="square" rtlCol="0">
            <a:spAutoFit/>
          </a:bodyPr>
          <a:lstStyle/>
          <a:p>
            <a:pPr marL="342900" indent="-342900">
              <a:buAutoNum type="arabicPlain" startAt="2010"/>
            </a:pPr>
            <a:r>
              <a:rPr lang="en-US" b="1" dirty="0"/>
              <a:t>           2030             2050             2070              2090</a:t>
            </a:r>
          </a:p>
        </p:txBody>
      </p:sp>
      <p:sp>
        <p:nvSpPr>
          <p:cNvPr id="9" name="Slide Number Placeholder 3">
            <a:extLst>
              <a:ext uri="{FF2B5EF4-FFF2-40B4-BE49-F238E27FC236}">
                <a16:creationId xmlns:a16="http://schemas.microsoft.com/office/drawing/2014/main" id="{63AE78E6-DBA3-4E5E-AC21-B72D5870172A}"/>
              </a:ext>
            </a:extLst>
          </p:cNvPr>
          <p:cNvSpPr txBox="1">
            <a:spLocks/>
          </p:cNvSpPr>
          <p:nvPr/>
        </p:nvSpPr>
        <p:spPr>
          <a:xfrm>
            <a:off x="8686800" y="0"/>
            <a:ext cx="628813" cy="7676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02111984F565}" type="slidenum">
              <a:rPr lang="en-US" smtClean="0"/>
              <a:pPr/>
              <a:t>6</a:t>
            </a:fld>
            <a:endParaRPr lang="en-US" dirty="0"/>
          </a:p>
        </p:txBody>
      </p:sp>
    </p:spTree>
    <p:extLst>
      <p:ext uri="{BB962C8B-B14F-4D97-AF65-F5344CB8AC3E}">
        <p14:creationId xmlns:p14="http://schemas.microsoft.com/office/powerpoint/2010/main" val="53118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30524-0F37-594B-AC62-97F208B2BE08}"/>
              </a:ext>
            </a:extLst>
          </p:cNvPr>
          <p:cNvSpPr>
            <a:spLocks noGrp="1"/>
          </p:cNvSpPr>
          <p:nvPr>
            <p:ph type="title"/>
          </p:nvPr>
        </p:nvSpPr>
        <p:spPr/>
        <p:txBody>
          <a:bodyPr/>
          <a:lstStyle/>
          <a:p>
            <a:r>
              <a:rPr lang="en-US" dirty="0"/>
              <a:t>CARBON DIOXIDE REMOVAL </a:t>
            </a:r>
            <a:r>
              <a:rPr lang="en-US" dirty="0" err="1"/>
              <a:t>techniqueS</a:t>
            </a:r>
            <a:endParaRPr lang="en-US" dirty="0"/>
          </a:p>
        </p:txBody>
      </p:sp>
      <p:pic>
        <p:nvPicPr>
          <p:cNvPr id="8" name="Content Placeholder 7">
            <a:extLst>
              <a:ext uri="{FF2B5EF4-FFF2-40B4-BE49-F238E27FC236}">
                <a16:creationId xmlns:a16="http://schemas.microsoft.com/office/drawing/2014/main" id="{AE6B4256-5261-4A8D-8C74-13303354F531}"/>
              </a:ext>
            </a:extLst>
          </p:cNvPr>
          <p:cNvPicPr>
            <a:picLocks noGrp="1" noChangeAspect="1"/>
          </p:cNvPicPr>
          <p:nvPr>
            <p:ph idx="1"/>
          </p:nvPr>
        </p:nvPicPr>
        <p:blipFill>
          <a:blip r:embed="rId3"/>
          <a:stretch>
            <a:fillRect/>
          </a:stretch>
        </p:blipFill>
        <p:spPr>
          <a:xfrm>
            <a:off x="290174" y="671595"/>
            <a:ext cx="8563652" cy="4800600"/>
          </a:xfrm>
          <a:prstGeom prst="rect">
            <a:avLst/>
          </a:prstGeom>
        </p:spPr>
      </p:pic>
      <p:sp>
        <p:nvSpPr>
          <p:cNvPr id="4" name="Text Placeholder 3">
            <a:extLst>
              <a:ext uri="{FF2B5EF4-FFF2-40B4-BE49-F238E27FC236}">
                <a16:creationId xmlns:a16="http://schemas.microsoft.com/office/drawing/2014/main" id="{A96A8B89-F6EB-AF4A-B19E-3BFB152E6F5F}"/>
              </a:ext>
            </a:extLst>
          </p:cNvPr>
          <p:cNvSpPr>
            <a:spLocks noGrp="1"/>
          </p:cNvSpPr>
          <p:nvPr>
            <p:ph type="body" sz="quarter" idx="10"/>
          </p:nvPr>
        </p:nvSpPr>
        <p:spPr/>
        <p:txBody>
          <a:bodyPr/>
          <a:lstStyle/>
          <a:p>
            <a:r>
              <a:rPr lang="en-US" dirty="0">
                <a:hlinkClick r:id="rId4"/>
              </a:rPr>
              <a:t>https://www.wri.org/publication-series/carbonshot-creating-options-carbon-removal-scale-united-states</a:t>
            </a:r>
            <a:r>
              <a:rPr lang="en-US" dirty="0"/>
              <a:t> </a:t>
            </a:r>
          </a:p>
        </p:txBody>
      </p:sp>
      <p:sp>
        <p:nvSpPr>
          <p:cNvPr id="9" name="TextBox 8">
            <a:extLst>
              <a:ext uri="{FF2B5EF4-FFF2-40B4-BE49-F238E27FC236}">
                <a16:creationId xmlns:a16="http://schemas.microsoft.com/office/drawing/2014/main" id="{C8693277-F844-45CE-A36F-DE10225F6620}"/>
              </a:ext>
            </a:extLst>
          </p:cNvPr>
          <p:cNvSpPr txBox="1"/>
          <p:nvPr/>
        </p:nvSpPr>
        <p:spPr>
          <a:xfrm>
            <a:off x="2667000" y="5453653"/>
            <a:ext cx="6858000" cy="830997"/>
          </a:xfrm>
          <a:prstGeom prst="rect">
            <a:avLst/>
          </a:prstGeom>
          <a:noFill/>
        </p:spPr>
        <p:txBody>
          <a:bodyPr wrap="square" rtlCol="0">
            <a:spAutoFit/>
          </a:bodyPr>
          <a:lstStyle/>
          <a:p>
            <a:r>
              <a:rPr lang="en-US" sz="2400" b="1"/>
              <a:t>Also at research stage: Enhanced weathering of rocks/minerals, and seawater capture</a:t>
            </a:r>
          </a:p>
        </p:txBody>
      </p:sp>
      <p:sp>
        <p:nvSpPr>
          <p:cNvPr id="6" name="Slide Number Placeholder 3">
            <a:extLst>
              <a:ext uri="{FF2B5EF4-FFF2-40B4-BE49-F238E27FC236}">
                <a16:creationId xmlns:a16="http://schemas.microsoft.com/office/drawing/2014/main" id="{F0A5D398-4008-4E5F-843F-43FB0AB44019}"/>
              </a:ext>
            </a:extLst>
          </p:cNvPr>
          <p:cNvSpPr txBox="1">
            <a:spLocks/>
          </p:cNvSpPr>
          <p:nvPr/>
        </p:nvSpPr>
        <p:spPr>
          <a:xfrm>
            <a:off x="8686800" y="0"/>
            <a:ext cx="628813" cy="7676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02111984F565}" type="slidenum">
              <a:rPr lang="en-US" smtClean="0"/>
              <a:pPr/>
              <a:t>7</a:t>
            </a:fld>
            <a:endParaRPr lang="en-US" dirty="0"/>
          </a:p>
        </p:txBody>
      </p:sp>
    </p:spTree>
    <p:extLst>
      <p:ext uri="{BB962C8B-B14F-4D97-AF65-F5344CB8AC3E}">
        <p14:creationId xmlns:p14="http://schemas.microsoft.com/office/powerpoint/2010/main" val="4651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0597" y="3626069"/>
            <a:ext cx="8054116" cy="1792598"/>
          </a:xfrm>
        </p:spPr>
        <p:txBody>
          <a:bodyPr>
            <a:normAutofit fontScale="90000"/>
          </a:bodyPr>
          <a:lstStyle/>
          <a:p>
            <a:br>
              <a:rPr lang="en-US" sz="3200" dirty="0"/>
            </a:br>
            <a:r>
              <a:rPr lang="en-US" sz="3100" b="1" i="0" dirty="0">
                <a:latin typeface="+mn-lt"/>
              </a:rPr>
              <a:t>Karl Hausker, Ph.D.</a:t>
            </a:r>
            <a:br>
              <a:rPr lang="en-US" sz="3100" b="1" i="0" dirty="0">
                <a:latin typeface="+mn-lt"/>
              </a:rPr>
            </a:br>
            <a:r>
              <a:rPr lang="en-US" sz="3100" b="1" i="0" dirty="0">
                <a:latin typeface="+mn-lt"/>
              </a:rPr>
              <a:t>Senior Fellow</a:t>
            </a:r>
            <a:br>
              <a:rPr lang="en-US" sz="3100" b="1" i="0" dirty="0">
                <a:latin typeface="+mn-lt"/>
              </a:rPr>
            </a:br>
            <a:r>
              <a:rPr lang="en-US" sz="3100" b="1" i="0" dirty="0">
                <a:latin typeface="+mn-lt"/>
              </a:rPr>
              <a:t>khausker@wri.org</a:t>
            </a:r>
            <a:br>
              <a:rPr lang="en-US" sz="4000" dirty="0"/>
            </a:br>
            <a:endParaRPr lang="en-US" sz="3200" dirty="0"/>
          </a:p>
        </p:txBody>
      </p:sp>
      <p:sp>
        <p:nvSpPr>
          <p:cNvPr id="5" name="TextBox 4"/>
          <p:cNvSpPr txBox="1"/>
          <p:nvPr/>
        </p:nvSpPr>
        <p:spPr>
          <a:xfrm>
            <a:off x="315201" y="1839309"/>
            <a:ext cx="7367751" cy="1200329"/>
          </a:xfrm>
          <a:prstGeom prst="rect">
            <a:avLst/>
          </a:prstGeom>
          <a:noFill/>
        </p:spPr>
        <p:txBody>
          <a:bodyPr wrap="square" rtlCol="0">
            <a:spAutoFit/>
          </a:bodyPr>
          <a:lstStyle/>
          <a:p>
            <a:r>
              <a:rPr lang="en-US" sz="7200" dirty="0">
                <a:solidFill>
                  <a:schemeClr val="bg1"/>
                </a:solidFill>
              </a:rPr>
              <a:t>THANK YOU</a:t>
            </a:r>
          </a:p>
        </p:txBody>
      </p:sp>
      <p:sp>
        <p:nvSpPr>
          <p:cNvPr id="12" name="Text Placeholder 5"/>
          <p:cNvSpPr>
            <a:spLocks noGrp="1"/>
          </p:cNvSpPr>
          <p:nvPr>
            <p:ph type="body" sz="quarter" idx="10"/>
          </p:nvPr>
        </p:nvSpPr>
        <p:spPr>
          <a:xfrm>
            <a:off x="441324" y="6407148"/>
            <a:ext cx="8385193" cy="323850"/>
          </a:xfrm>
        </p:spPr>
        <p:txBody>
          <a:bodyPr>
            <a:normAutofit/>
          </a:bodyPr>
          <a:lstStyle/>
          <a:p>
            <a:pPr algn="r"/>
            <a:endParaRPr lang="en-US" dirty="0"/>
          </a:p>
          <a:p>
            <a:endParaRPr lang="en-US" dirty="0"/>
          </a:p>
        </p:txBody>
      </p:sp>
    </p:spTree>
    <p:extLst>
      <p:ext uri="{BB962C8B-B14F-4D97-AF65-F5344CB8AC3E}">
        <p14:creationId xmlns:p14="http://schemas.microsoft.com/office/powerpoint/2010/main" val="38535616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cyZ2vwCTeUWHWUlz3yEw8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NWpP7noYUm4zZ5cDVEoow"/>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Ev.kZiDQhkO13y.m1NNYi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wbnavGiZUEaqVS84NmOe1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heme/theme1.xml><?xml version="1.0" encoding="utf-8"?>
<a:theme xmlns:a="http://schemas.openxmlformats.org/drawingml/2006/main" name="ZZO793_Template">
  <a:themeElements>
    <a:clrScheme name="Current">
      <a:dk1>
        <a:srgbClr val="000000"/>
      </a:dk1>
      <a:lt1>
        <a:srgbClr val="FFFFFF"/>
      </a:lt1>
      <a:dk2>
        <a:srgbClr val="273763"/>
      </a:dk2>
      <a:lt2>
        <a:srgbClr val="FFFFFF"/>
      </a:lt2>
      <a:accent1>
        <a:srgbClr val="D4CDC9"/>
      </a:accent1>
      <a:accent2>
        <a:srgbClr val="ECA79E"/>
      </a:accent2>
      <a:accent3>
        <a:srgbClr val="D6432F"/>
      </a:accent3>
      <a:accent4>
        <a:srgbClr val="19233F"/>
      </a:accent4>
      <a:accent5>
        <a:srgbClr val="FF6600"/>
      </a:accent5>
      <a:accent6>
        <a:srgbClr val="808080"/>
      </a:accent6>
      <a:hlink>
        <a:srgbClr val="D6432F"/>
      </a:hlink>
      <a:folHlink>
        <a:srgbClr val="19233F"/>
      </a:folHlink>
    </a:clrScheme>
    <a:fontScheme name="Custom 114">
      <a:majorFont>
        <a:latin typeface="Proxima Nova Bl"/>
        <a:ea typeface="ＭＳ Ｐゴシック"/>
        <a:cs typeface=""/>
      </a:majorFont>
      <a:minorFont>
        <a:latin typeface="Proxima Nova Rg"/>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20000"/>
            <a:lumOff val="80000"/>
          </a:schemeClr>
        </a:solidFill>
        <a:ln/>
      </a:spPr>
      <a:bodyPr lIns="137676" tIns="137677" rIns="137677" bIns="137676" spcCol="1270" anchor="ctr"/>
      <a:lstStyle>
        <a:defPPr algn="ctr" defTabSz="871220">
          <a:lnSpc>
            <a:spcPct val="90000"/>
          </a:lnSpc>
          <a:spcAft>
            <a:spcPct val="35000"/>
          </a:spcAft>
          <a:defRPr sz="1400" b="1" dirty="0">
            <a:solidFill>
              <a:schemeClr val="bg2">
                <a:lumMod val="10000"/>
              </a:schemeClr>
            </a:solidFill>
            <a:latin typeface="+mj-lt"/>
          </a:defRPr>
        </a:defPPr>
      </a:lstStyle>
      <a:style>
        <a:lnRef idx="2">
          <a:schemeClr val="accent3"/>
        </a:lnRef>
        <a:fillRef idx="1">
          <a:schemeClr val="lt1"/>
        </a:fillRef>
        <a:effectRef idx="0">
          <a:schemeClr val="accent3"/>
        </a:effectRef>
        <a:fontRef idx="minor">
          <a:schemeClr val="dk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273763"/>
        </a:dk2>
        <a:lt2>
          <a:srgbClr val="FFFFFF"/>
        </a:lt2>
        <a:accent1>
          <a:srgbClr val="D4CDC9"/>
        </a:accent1>
        <a:accent2>
          <a:srgbClr val="ECA79E"/>
        </a:accent2>
        <a:accent3>
          <a:srgbClr val="D6432F"/>
        </a:accent3>
        <a:accent4>
          <a:srgbClr val="19233F"/>
        </a:accent4>
        <a:accent5>
          <a:srgbClr val="FF6600"/>
        </a:accent5>
        <a:accent6>
          <a:srgbClr val="808080"/>
        </a:accent6>
        <a:hlink>
          <a:srgbClr val="D6432F"/>
        </a:hlink>
        <a:folHlink>
          <a:srgbClr val="19233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RI-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d763a40-ff38-4d33-9476-59e110730e63">
      <UserInfo>
        <DisplayName>Karl Hausker</DisplayName>
        <AccountId>29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711949D5E1FD4792B20B3515DD9FF8" ma:contentTypeVersion="7" ma:contentTypeDescription="Create a new document." ma:contentTypeScope="" ma:versionID="38a097bedf176a076273686fa3918bdf">
  <xsd:schema xmlns:xsd="http://www.w3.org/2001/XMLSchema" xmlns:xs="http://www.w3.org/2001/XMLSchema" xmlns:p="http://schemas.microsoft.com/office/2006/metadata/properties" xmlns:ns2="e68a7d4e-cf2f-4501-901b-4be60b0a9bb9" xmlns:ns3="dd763a40-ff38-4d33-9476-59e110730e63" targetNamespace="http://schemas.microsoft.com/office/2006/metadata/properties" ma:root="true" ma:fieldsID="4ae06478e26201f62be83b3e30409f68" ns2:_="" ns3:_="">
    <xsd:import namespace="e68a7d4e-cf2f-4501-901b-4be60b0a9bb9"/>
    <xsd:import namespace="dd763a40-ff38-4d33-9476-59e110730e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8a7d4e-cf2f-4501-901b-4be60b0a9b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763a40-ff38-4d33-9476-59e110730e6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79719D-450C-4318-85A4-DB6A975235AC}">
  <ds:schemaRefs>
    <ds:schemaRef ds:uri="http://schemas.microsoft.com/office/2006/metadata/properties"/>
    <ds:schemaRef ds:uri="http://schemas.microsoft.com/office/infopath/2007/PartnerControls"/>
    <ds:schemaRef ds:uri="dd763a40-ff38-4d33-9476-59e110730e63"/>
  </ds:schemaRefs>
</ds:datastoreItem>
</file>

<file path=customXml/itemProps2.xml><?xml version="1.0" encoding="utf-8"?>
<ds:datastoreItem xmlns:ds="http://schemas.openxmlformats.org/officeDocument/2006/customXml" ds:itemID="{E2D5E443-0CFA-47AD-8072-4CA01EF4F8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8a7d4e-cf2f-4501-901b-4be60b0a9bb9"/>
    <ds:schemaRef ds:uri="dd763a40-ff38-4d33-9476-59e110730e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272282-E6B3-44DC-BEC6-A8D642A935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8907</TotalTime>
  <Words>903</Words>
  <Application>Microsoft Office PowerPoint</Application>
  <PresentationFormat>On-screen Show (4:3)</PresentationFormat>
  <Paragraphs>77</Paragraphs>
  <Slides>8</Slides>
  <Notes>5</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5" baseType="lpstr">
      <vt:lpstr>Arial</vt:lpstr>
      <vt:lpstr>Calibri</vt:lpstr>
      <vt:lpstr>Georgia</vt:lpstr>
      <vt:lpstr>Proxima Nova Rg</vt:lpstr>
      <vt:lpstr>ZZO793_Template</vt:lpstr>
      <vt:lpstr>WRI-temp</vt:lpstr>
      <vt:lpstr>think-cell Slide</vt:lpstr>
      <vt:lpstr>PowerPoint Presentation</vt:lpstr>
      <vt:lpstr>FOUR strategies for the clean energy transition  getting to “net zero carbon” by 2050</vt:lpstr>
      <vt:lpstr>system costs increase with “all chips” on variable renewable sources              </vt:lpstr>
      <vt:lpstr>“Spread your chips”  UCS report cites value of  existing nuclear plants</vt:lpstr>
      <vt:lpstr>“Spread your chips”  Carbon capture and storage for power sector</vt:lpstr>
      <vt:lpstr>carbon capture must be fully commercialized critical for industry and for carbon dioxide removal </vt:lpstr>
      <vt:lpstr>CARBON DIOXIDE REMOVAL techniqueS</vt:lpstr>
      <vt:lpstr> Karl Hausker, Ph.D. Senior Fellow khausker@wri.org </vt:lpstr>
    </vt:vector>
  </TitlesOfParts>
  <Company>WRI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Camilo.Ramirez</dc:creator>
  <cp:lastModifiedBy>Karl Hausker</cp:lastModifiedBy>
  <cp:revision>58</cp:revision>
  <cp:lastPrinted>2017-10-11T17:00:25Z</cp:lastPrinted>
  <dcterms:created xsi:type="dcterms:W3CDTF">2012-04-09T12:52:57Z</dcterms:created>
  <dcterms:modified xsi:type="dcterms:W3CDTF">2020-09-18T10:55:30Z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512">
    <vt:lpwstr>12</vt:lpwstr>
  </property>
  <property fmtid="{D5CDD505-2E9C-101B-9397-08002B2CF9AE}" pid="3" name="ContentTypeId">
    <vt:lpwstr>0x01010026711949D5E1FD4792B20B3515DD9FF8</vt:lpwstr>
  </property>
</Properties>
</file>