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8" r:id="rId2"/>
    <p:sldId id="310" r:id="rId3"/>
    <p:sldId id="30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6A7D"/>
    <a:srgbClr val="CEDD1A"/>
    <a:srgbClr val="09465C"/>
    <a:srgbClr val="4566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81"/>
    <p:restoredTop sz="94603"/>
  </p:normalViewPr>
  <p:slideViewPr>
    <p:cSldViewPr snapToGrid="0" snapToObjects="1">
      <p:cViewPr varScale="1">
        <p:scale>
          <a:sx n="124" d="100"/>
          <a:sy n="124" d="100"/>
        </p:scale>
        <p:origin x="11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647540"/>
            <a:ext cx="7772400" cy="1470025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3970346"/>
            <a:ext cx="6400800" cy="80093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E1487B-2F93-4408-A49A-1962E5B536C5}" type="datetimeFigureOut">
              <a:rPr lang="en-US" smtClean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3A791C-F162-49E0-8A8A-CF96FC2CEF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E1487B-2F93-4408-A49A-1962E5B536C5}" type="datetimeFigureOut">
              <a:rPr lang="en-US" smtClean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3A791C-F162-49E0-8A8A-CF96FC2CEF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E1487B-2F93-4408-A49A-1962E5B536C5}" type="datetimeFigureOut">
              <a:rPr lang="en-US" smtClean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3A791C-F162-49E0-8A8A-CF96FC2CEF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E1487B-2F93-4408-A49A-1962E5B536C5}" type="datetimeFigureOut">
              <a:rPr lang="en-US" smtClean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3A791C-F162-49E0-8A8A-CF96FC2CEF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E1487B-2F93-4408-A49A-1962E5B536C5}" type="datetimeFigureOut">
              <a:rPr lang="en-US" smtClean="0"/>
              <a:pPr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3A791C-F162-49E0-8A8A-CF96FC2CEF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E1487B-2F93-4408-A49A-1962E5B536C5}" type="datetimeFigureOut">
              <a:rPr lang="en-US" smtClean="0"/>
              <a:pPr/>
              <a:t>9/21/2020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3A791C-F162-49E0-8A8A-CF96FC2CEF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E1487B-2F93-4408-A49A-1962E5B536C5}" type="datetimeFigureOut">
              <a:rPr lang="en-US" smtClean="0"/>
              <a:pPr/>
              <a:t>9/21/2020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3A791C-F162-49E0-8A8A-CF96FC2CEF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E1487B-2F93-4408-A49A-1962E5B536C5}" type="datetimeFigureOut">
              <a:rPr lang="en-US" smtClean="0"/>
              <a:pPr/>
              <a:t>9/21/2020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3A791C-F162-49E0-8A8A-CF96FC2CEF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E1487B-2F93-4408-A49A-1962E5B536C5}" type="datetimeFigureOut">
              <a:rPr lang="en-US" smtClean="0"/>
              <a:pPr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3A791C-F162-49E0-8A8A-CF96FC2CEF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E1487B-2F93-4408-A49A-1962E5B536C5}" type="datetimeFigureOut">
              <a:rPr lang="en-US" smtClean="0"/>
              <a:pPr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3A791C-F162-49E0-8A8A-CF96FC2CEF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55"/>
            <a:ext cx="8229600" cy="1189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5914"/>
            <a:ext cx="8229600" cy="4611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i="0" kern="1200">
          <a:solidFill>
            <a:srgbClr val="326A7D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CEDD1A"/>
        </a:buClr>
        <a:buFont typeface="Arial"/>
        <a:buChar char="•"/>
        <a:defRPr sz="28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CEDD1A"/>
        </a:buClr>
        <a:buFont typeface="Arial"/>
        <a:buChar char="–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CEDD1A"/>
        </a:buClr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CEDD1A"/>
        </a:buClr>
        <a:buFont typeface="Arial"/>
        <a:buChar char="–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CEDD1A"/>
        </a:buClr>
        <a:buFont typeface="Arial"/>
        <a:buChar char="»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215153"/>
            <a:ext cx="8229600" cy="842664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Climate Change Taskforce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650" y="1395914"/>
            <a:ext cx="6760699" cy="451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6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Alternative Fuels Corridor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967" y="1487265"/>
            <a:ext cx="6446904" cy="430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9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7828" y="99892"/>
            <a:ext cx="8018289" cy="95024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LDEQ Electric Vehicle Fleet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92" y="1050132"/>
            <a:ext cx="7213961" cy="498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1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2331</TotalTime>
  <Words>0</Words>
  <Application>Microsoft Office PowerPoint</Application>
  <PresentationFormat>On-screen Show (4:3)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 Climate Change Taskforce</vt:lpstr>
      <vt:lpstr> Alternative Fuels Corridor</vt:lpstr>
      <vt:lpstr> LDEQ Electric Vehicle Fleet</vt:lpstr>
    </vt:vector>
  </TitlesOfParts>
  <Company>LDEQ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Emily Scott</dc:creator>
  <cp:lastModifiedBy>Chuck Brown</cp:lastModifiedBy>
  <cp:revision>49</cp:revision>
  <dcterms:created xsi:type="dcterms:W3CDTF">2011-08-10T12:34:01Z</dcterms:created>
  <dcterms:modified xsi:type="dcterms:W3CDTF">2020-09-21T18:35:13Z</dcterms:modified>
</cp:coreProperties>
</file>