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EAB2-7524-5A40-8722-C14DC7D00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0326B-CBE8-4748-99AB-CB2F3ACC3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C19D6-B767-A141-8C5E-D8754540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A747-365B-9C4D-B2D7-3DC5228A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EB20-ACB0-6348-9F91-F45FCDC7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7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1E84-0D8D-2843-AABD-021E5E6E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2D6C9-6975-884F-A868-773FBE003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0D13-CB6E-224C-B340-A1027BBD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F920-B642-0A44-B4A6-3704550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095C-C45E-DD42-A104-5D08B3C3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E0566-B3C5-8D4D-A6A6-2F931033C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31184-665D-E842-93C5-E50F69AEA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6FEB-F23F-7E4A-BDF9-D6ECD466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EE02-A574-214A-BBFF-AAB58F1B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1973-7A40-C04D-BF73-5C27139F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C317-E19D-B64C-ADCB-9863E1CF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3CD6-F898-6943-B1F9-B034AFC2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DEBF-1E39-5749-B038-8AD4E242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62D0-3B11-5146-9405-C8D28E74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EE3E-BFDC-9141-9412-7F6F261B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7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A02C-7AE2-244A-9AA0-7F31AD3C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B2919-A320-584D-BAE0-4A71BB71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A4C16-CEB5-AD43-8261-F1C35204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BEE3-2E18-444D-96FF-6C381C6B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9F8E-B348-B24A-B1FB-CEF85256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0D0F-C6E8-054A-9F9E-0A3023CF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9E10-100D-5E48-908B-CE5FA573F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52DF6-8766-0B42-B257-B6A6EF490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880E-168D-1540-BF1B-9CC940F6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6E263-8253-7D42-814F-4C2F1FC9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C2C7-989F-D74A-AF24-94A06B93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8B65-55D8-B749-912F-64EBDA54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84D2D-6DF7-C84E-9593-906EEFE9E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23B04-F3C8-294F-933E-D216501CD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1331A-307C-E74B-B171-719FE2D36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62278-0CFD-2046-8316-CF791AEAE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E16DC-CE28-0647-8578-9AA13C4E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51BC7-5E5E-044C-9F58-348A3E5D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E08A4-54CD-E649-9E15-0C5AA5D2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C063-D920-3F47-9DD7-691CB41A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022B3-76D7-3043-814C-D67BFE08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D38CD-C8F0-ED48-A30E-E1CD741A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9019B-E15D-B944-8D2B-6AEB5998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B556-109C-EA4C-AD25-244E3B19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022B-9AB7-6F45-8530-6A4F26F5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463F7-C9EB-9240-87EB-7A212A7C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FACC-686C-BB43-A361-F802781E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3741-74FF-294C-98E8-200F7E21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81EDD-8042-9342-BB27-26644EE3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8D5D-C3BC-0C42-B701-A321EA04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7A87A-34E4-C64C-9039-157E0A26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E657A-2469-7C43-8E57-AC9A8DB2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CFAB-5655-704C-B069-476A985E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97907-922C-7045-A2A8-AB7278C9C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F317B-7B50-B44F-B6E4-5DDCBCF42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08397-B67E-2444-8578-F3C97A09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DB066-5DD0-E741-B381-DF909305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0DF0-A816-D441-A452-40767B0A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DAF00-B3BA-CE4B-8F09-F469B823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51A6-D97C-9A42-BFBB-EAD0B825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6A8C-AF96-AD4B-B9EF-B09137AC5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2C64-4A72-5048-8C4A-2A84341563D5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ACAF-E5D4-F246-8B99-E14D40131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E0A8D-1BB2-4840-865F-B31C5F1E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04B6-1B2B-3F47-BE4F-6927DF73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SethMSiegel" TargetMode="External"/><Relationship Id="rId5" Type="http://schemas.openxmlformats.org/officeDocument/2006/relationships/hyperlink" Target="http://www.sethmsiegel.com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EFB897B-4D20-E043-9441-12B633EC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5" y="917319"/>
            <a:ext cx="4035563" cy="4845649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19B7B4-BF14-4819-A085-273B8668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941" y="2627329"/>
            <a:ext cx="2598239" cy="33747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259FCF9-8FE4-4433-95E6-3FE51640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760" y="2627328"/>
            <a:ext cx="2598240" cy="3374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16E4FB-3F4E-F646-B522-966371AE004D}"/>
              </a:ext>
            </a:extLst>
          </p:cNvPr>
          <p:cNvSpPr/>
          <p:nvPr/>
        </p:nvSpPr>
        <p:spPr>
          <a:xfrm>
            <a:off x="4826499" y="1256532"/>
            <a:ext cx="69140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Seth M. Siegel</a:t>
            </a:r>
          </a:p>
          <a:p>
            <a:r>
              <a:rPr lang="en-US" sz="3000" i="1" dirty="0"/>
              <a:t>New York Times Bestselling Author</a:t>
            </a:r>
          </a:p>
          <a:p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8B50A-C70C-4741-8F97-EA553E0E433A}"/>
              </a:ext>
            </a:extLst>
          </p:cNvPr>
          <p:cNvSpPr txBox="1"/>
          <p:nvPr/>
        </p:nvSpPr>
        <p:spPr>
          <a:xfrm>
            <a:off x="4605028" y="3418037"/>
            <a:ext cx="3083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 with Seth through his website </a:t>
            </a:r>
            <a:r>
              <a:rPr lang="en-US" sz="2400" dirty="0">
                <a:hlinkClick r:id="rId5"/>
              </a:rPr>
              <a:t>www.SethMSiegel.com</a:t>
            </a:r>
            <a:r>
              <a:rPr lang="en-US" sz="2400" dirty="0"/>
              <a:t> or on Twitter </a:t>
            </a:r>
            <a:r>
              <a:rPr lang="en-US" sz="2400" dirty="0">
                <a:hlinkClick r:id="rId6"/>
              </a:rPr>
              <a:t>@SethMSiegel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2704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Hall</dc:creator>
  <cp:lastModifiedBy>Kathryn Hall</cp:lastModifiedBy>
  <cp:revision>17</cp:revision>
  <dcterms:created xsi:type="dcterms:W3CDTF">2020-04-21T15:32:03Z</dcterms:created>
  <dcterms:modified xsi:type="dcterms:W3CDTF">2020-09-15T18:13:23Z</dcterms:modified>
</cp:coreProperties>
</file>