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3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48B"/>
    <a:srgbClr val="3A9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6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B130-3DEE-48E2-AB17-1F5077DF1FE7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2CB44-A758-4CE8-8FA3-046682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3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26" Type="http://schemas.openxmlformats.org/officeDocument/2006/relationships/image" Target="../media/image27.jpeg"/><Relationship Id="rId39" Type="http://schemas.openxmlformats.org/officeDocument/2006/relationships/image" Target="../media/image40.jp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jpe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5" Type="http://schemas.openxmlformats.org/officeDocument/2006/relationships/image" Target="../media/image26.png"/><Relationship Id="rId33" Type="http://schemas.openxmlformats.org/officeDocument/2006/relationships/image" Target="../media/image34.jpe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jpg"/><Relationship Id="rId40" Type="http://schemas.openxmlformats.org/officeDocument/2006/relationships/image" Target="../media/image41.jpeg"/><Relationship Id="rId45" Type="http://schemas.openxmlformats.org/officeDocument/2006/relationships/image" Target="../media/image46.jpeg"/><Relationship Id="rId5" Type="http://schemas.openxmlformats.org/officeDocument/2006/relationships/image" Target="../media/image6.jpeg"/><Relationship Id="rId15" Type="http://schemas.openxmlformats.org/officeDocument/2006/relationships/image" Target="../media/image16.jpg"/><Relationship Id="rId23" Type="http://schemas.openxmlformats.org/officeDocument/2006/relationships/image" Target="../media/image24.png"/><Relationship Id="rId28" Type="http://schemas.openxmlformats.org/officeDocument/2006/relationships/image" Target="../media/image29.jpeg"/><Relationship Id="rId36" Type="http://schemas.openxmlformats.org/officeDocument/2006/relationships/image" Target="../media/image37.jpg"/><Relationship Id="rId49" Type="http://schemas.openxmlformats.org/officeDocument/2006/relationships/image" Target="../media/image50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jpe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jpg"/><Relationship Id="rId48" Type="http://schemas.openxmlformats.org/officeDocument/2006/relationships/image" Target="../media/image49.jpeg"/><Relationship Id="rId8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43" y="3675235"/>
            <a:ext cx="8312728" cy="2022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0"/>
          <a:stretch/>
        </p:blipFill>
        <p:spPr>
          <a:xfrm>
            <a:off x="0" y="0"/>
            <a:ext cx="12210039" cy="3363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950" y="5819860"/>
            <a:ext cx="8013002" cy="132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www.virginiaforever.org | www.facebook.com/ourlandourwater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165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2106" r="13332" b="18772"/>
          <a:stretch/>
        </p:blipFill>
        <p:spPr>
          <a:xfrm>
            <a:off x="1157809" y="4311481"/>
            <a:ext cx="1852246" cy="70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" y="111823"/>
            <a:ext cx="1041400" cy="996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59" y="3930134"/>
            <a:ext cx="1878527" cy="627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17233"/>
          <a:stretch/>
        </p:blipFill>
        <p:spPr>
          <a:xfrm>
            <a:off x="1301206" y="2650220"/>
            <a:ext cx="1609970" cy="547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" y="2211998"/>
            <a:ext cx="995810" cy="869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076" y="3771706"/>
            <a:ext cx="1982946" cy="427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946" y="4463499"/>
            <a:ext cx="1358995" cy="790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01" y="3454860"/>
            <a:ext cx="1626402" cy="599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36" y="108094"/>
            <a:ext cx="1926615" cy="721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91" y="1073729"/>
            <a:ext cx="1549400" cy="5771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81" y="5990796"/>
            <a:ext cx="1786373" cy="7815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86" y="219628"/>
            <a:ext cx="1074260" cy="1161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10" y="72288"/>
            <a:ext cx="1760490" cy="7041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31" y="2828477"/>
            <a:ext cx="1747726" cy="6740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36" y="1034516"/>
            <a:ext cx="1880316" cy="6096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2" b="33487"/>
          <a:stretch/>
        </p:blipFill>
        <p:spPr>
          <a:xfrm>
            <a:off x="1263022" y="1903265"/>
            <a:ext cx="1753977" cy="5756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67" y="4952612"/>
            <a:ext cx="1586523" cy="8389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23" y="6112904"/>
            <a:ext cx="2123024" cy="606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69" y="1881757"/>
            <a:ext cx="2063126" cy="598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9253" r="16326" b="11032"/>
          <a:stretch/>
        </p:blipFill>
        <p:spPr>
          <a:xfrm>
            <a:off x="3010055" y="2739919"/>
            <a:ext cx="1101969" cy="8753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 b="14677"/>
          <a:stretch/>
        </p:blipFill>
        <p:spPr>
          <a:xfrm>
            <a:off x="2933478" y="4804405"/>
            <a:ext cx="1298520" cy="8603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3"/>
          <a:srcRect l="35804" t="33525" r="39670" b="42107"/>
          <a:stretch/>
        </p:blipFill>
        <p:spPr>
          <a:xfrm>
            <a:off x="6303147" y="29059"/>
            <a:ext cx="1493031" cy="8344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21" y="1038824"/>
            <a:ext cx="1326371" cy="9350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04" y="5790456"/>
            <a:ext cx="977776" cy="9777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99" y="108682"/>
            <a:ext cx="1720980" cy="6751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36" y="2151932"/>
            <a:ext cx="1354293" cy="8650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4" t="24843" r="25727" b="26837"/>
          <a:stretch/>
        </p:blipFill>
        <p:spPr>
          <a:xfrm>
            <a:off x="6389524" y="3179302"/>
            <a:ext cx="1098716" cy="8439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26" y="1005899"/>
            <a:ext cx="2212448" cy="8349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0"/>
          <a:srcRect l="30761" t="14291" r="32170" b="80268"/>
          <a:stretch/>
        </p:blipFill>
        <p:spPr>
          <a:xfrm>
            <a:off x="6487379" y="6399508"/>
            <a:ext cx="3096239" cy="2556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26" y="2115907"/>
            <a:ext cx="2074250" cy="5250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0" b="30614"/>
          <a:stretch/>
        </p:blipFill>
        <p:spPr>
          <a:xfrm>
            <a:off x="7835907" y="2915976"/>
            <a:ext cx="2064037" cy="45835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9" b="18053"/>
          <a:stretch/>
        </p:blipFill>
        <p:spPr>
          <a:xfrm>
            <a:off x="66159" y="3539684"/>
            <a:ext cx="1091650" cy="7371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" y="1426239"/>
            <a:ext cx="1194741" cy="62425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5"/>
          <a:srcRect l="40632" t="23608" r="41480" b="44560"/>
          <a:stretch/>
        </p:blipFill>
        <p:spPr>
          <a:xfrm>
            <a:off x="126202" y="5759645"/>
            <a:ext cx="1038370" cy="1039397"/>
          </a:xfrm>
          <a:prstGeom prst="ellipse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21036" r="9141" b="16950"/>
          <a:stretch/>
        </p:blipFill>
        <p:spPr>
          <a:xfrm>
            <a:off x="7826753" y="4515579"/>
            <a:ext cx="2055447" cy="7190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8"/>
          <a:stretch/>
        </p:blipFill>
        <p:spPr>
          <a:xfrm>
            <a:off x="3159208" y="1616256"/>
            <a:ext cx="995780" cy="106190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139" y="842470"/>
            <a:ext cx="1081442" cy="10814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23" y="5495912"/>
            <a:ext cx="2233641" cy="54852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6" b="23554"/>
          <a:stretch/>
        </p:blipFill>
        <p:spPr>
          <a:xfrm>
            <a:off x="7984993" y="3521874"/>
            <a:ext cx="1738966" cy="8561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78" y="5498932"/>
            <a:ext cx="1565816" cy="53652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74" y="3054660"/>
            <a:ext cx="1800932" cy="5215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30" y="4841567"/>
            <a:ext cx="772903" cy="14545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125" y="6191982"/>
            <a:ext cx="2134638" cy="4065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99" y="5033071"/>
            <a:ext cx="1520952" cy="83210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" y="4659437"/>
            <a:ext cx="1183696" cy="7496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81" y="2070488"/>
            <a:ext cx="1111998" cy="88959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322" y="255225"/>
            <a:ext cx="1359972" cy="53208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55" y="3941813"/>
            <a:ext cx="1238766" cy="648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23" y="4206419"/>
            <a:ext cx="1288254" cy="4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1246" y="68141"/>
            <a:ext cx="8493370" cy="1325563"/>
          </a:xfrm>
        </p:spPr>
        <p:txBody>
          <a:bodyPr/>
          <a:lstStyle/>
          <a:p>
            <a:r>
              <a:rPr lang="en-US" dirty="0" smtClean="0"/>
              <a:t>Natural Resources Funding Requests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6833" t="15630" r="35348" b="8663"/>
          <a:stretch/>
        </p:blipFill>
        <p:spPr bwMode="auto">
          <a:xfrm>
            <a:off x="735623" y="1317478"/>
            <a:ext cx="5111342" cy="5122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20515" t="16768" r="36264" b="8172"/>
          <a:stretch/>
        </p:blipFill>
        <p:spPr bwMode="auto">
          <a:xfrm>
            <a:off x="6582588" y="1317478"/>
            <a:ext cx="4683018" cy="478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0" b="27084"/>
          <a:stretch/>
        </p:blipFill>
        <p:spPr>
          <a:xfrm>
            <a:off x="0" y="1"/>
            <a:ext cx="12210039" cy="1158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0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0" b="27084"/>
          <a:stretch/>
        </p:blipFill>
        <p:spPr>
          <a:xfrm>
            <a:off x="0" y="1"/>
            <a:ext cx="12210039" cy="1158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926" t="18199" r="26307" b="20192"/>
          <a:stretch/>
        </p:blipFill>
        <p:spPr>
          <a:xfrm>
            <a:off x="6802911" y="2330601"/>
            <a:ext cx="5234062" cy="319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693" t="26544" r="20532" b="9310"/>
          <a:stretch/>
        </p:blipFill>
        <p:spPr>
          <a:xfrm>
            <a:off x="173423" y="1991711"/>
            <a:ext cx="6523646" cy="38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0"/>
          <a:stretch/>
        </p:blipFill>
        <p:spPr>
          <a:xfrm>
            <a:off x="0" y="0"/>
            <a:ext cx="12210039" cy="3363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219" y="44641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Questions about VIRGINIA</a:t>
            </a:r>
            <a:r>
              <a:rPr lang="en-US" sz="3200" b="1" i="1" dirty="0" smtClean="0"/>
              <a:t>forever?</a:t>
            </a:r>
            <a:br>
              <a:rPr lang="en-US" sz="3200" b="1" i="1" dirty="0" smtClean="0"/>
            </a:br>
            <a:r>
              <a:rPr lang="en-US" sz="1800" b="1" i="1" dirty="0" smtClean="0"/>
              <a:t> </a:t>
            </a:r>
            <a:r>
              <a:rPr lang="en-US" sz="3200" b="1" i="1" dirty="0" smtClean="0"/>
              <a:t/>
            </a:r>
            <a:br>
              <a:rPr lang="en-US" sz="3200" b="1" i="1" dirty="0" smtClean="0"/>
            </a:br>
            <a:r>
              <a:rPr lang="en-US" sz="3200" dirty="0" smtClean="0"/>
              <a:t>Contact:</a:t>
            </a:r>
            <a:br>
              <a:rPr lang="en-US" sz="3200" dirty="0" smtClean="0"/>
            </a:br>
            <a:r>
              <a:rPr lang="en-US" sz="3200" dirty="0" smtClean="0"/>
              <a:t>Ginny Boland, Vice President, McGuireWoods Consulting</a:t>
            </a:r>
            <a:br>
              <a:rPr lang="en-US" sz="3200" dirty="0" smtClean="0"/>
            </a:br>
            <a:r>
              <a:rPr lang="en-US" sz="3200" dirty="0" smtClean="0"/>
              <a:t>804-775-1907 | gboland@mwcllc.com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7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3566</TotalTime>
  <Words>29</Words>
  <Application>Microsoft Office PowerPoint</Application>
  <PresentationFormat>Widescreen</PresentationFormat>
  <Paragraphs>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www.virginiaforever.org | www.facebook.com/ourlandourwater </vt:lpstr>
      <vt:lpstr>PowerPoint Presentation</vt:lpstr>
      <vt:lpstr>Natural Resources Funding Requests</vt:lpstr>
      <vt:lpstr>PowerPoint Presentation</vt:lpstr>
      <vt:lpstr>Questions about VIRGINIAforever?   Contact: Ginny Boland, Vice President, McGuireWoods Consulting 804-775-1907 | gboland@mwcllc.com</vt:lpstr>
    </vt:vector>
  </TitlesOfParts>
  <Company>McGuireWoods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Kelley, Charles M.</dc:creator>
  <cp:lastModifiedBy>Boland, Ginny</cp:lastModifiedBy>
  <cp:revision>42</cp:revision>
  <dcterms:created xsi:type="dcterms:W3CDTF">2017-10-09T17:15:52Z</dcterms:created>
  <dcterms:modified xsi:type="dcterms:W3CDTF">2020-09-10T18:44:29Z</dcterms:modified>
</cp:coreProperties>
</file>