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68" r:id="rId2"/>
  </p:sldMasterIdLst>
  <p:notesMasterIdLst>
    <p:notesMasterId r:id="rId11"/>
  </p:notesMasterIdLst>
  <p:handoutMasterIdLst>
    <p:handoutMasterId r:id="rId12"/>
  </p:handoutMasterIdLst>
  <p:sldIdLst>
    <p:sldId id="275" r:id="rId3"/>
    <p:sldId id="488" r:id="rId4"/>
    <p:sldId id="500" r:id="rId5"/>
    <p:sldId id="501" r:id="rId6"/>
    <p:sldId id="502" r:id="rId7"/>
    <p:sldId id="505" r:id="rId8"/>
    <p:sldId id="503" r:id="rId9"/>
    <p:sldId id="504" r:id="rId10"/>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B95"/>
    <a:srgbClr val="1AB7DA"/>
    <a:srgbClr val="157995"/>
    <a:srgbClr val="05A58A"/>
    <a:srgbClr val="F26322"/>
    <a:srgbClr val="034963"/>
    <a:srgbClr val="0080B7"/>
    <a:srgbClr val="6D6D6D"/>
    <a:srgbClr val="94D0DF"/>
    <a:srgbClr val="5FA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86951" autoAdjust="0"/>
  </p:normalViewPr>
  <p:slideViewPr>
    <p:cSldViewPr snapToGrid="0" snapToObjects="1">
      <p:cViewPr varScale="1">
        <p:scale>
          <a:sx n="77" d="100"/>
          <a:sy n="77" d="100"/>
        </p:scale>
        <p:origin x="1720" y="18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DE52F0-0F5E-424A-A82E-9FA9A9E38384}" type="datetimeFigureOut">
              <a:rPr lang="en-US" smtClean="0"/>
              <a:t>8/5/20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BE9F54-961A-464A-8F53-4C8E6FFFA2D7}" type="slidenum">
              <a:rPr lang="en-US" smtClean="0"/>
              <a:t>‹#›</a:t>
            </a:fld>
            <a:endParaRPr lang="en-US"/>
          </a:p>
        </p:txBody>
      </p:sp>
    </p:spTree>
    <p:extLst>
      <p:ext uri="{BB962C8B-B14F-4D97-AF65-F5344CB8AC3E}">
        <p14:creationId xmlns:p14="http://schemas.microsoft.com/office/powerpoint/2010/main" val="2098103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 name="Shape 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549720514"/>
      </p:ext>
    </p:extLst>
  </p:cSld>
  <p:clrMap bg1="lt1" tx1="dk1" bg2="lt2" tx2="dk2" accent1="accent1" accent2="accent2" accent3="accent3" accent4="accent4" accent5="accent5" accent6="accent6" hlink="hlink" folHlink="folHlink"/>
  <p:hf hdr="0" ftr="0" dt="0"/>
  <p:notesStyle>
    <a:lvl1pPr defTabSz="457200">
      <a:lnSpc>
        <a:spcPct val="117999"/>
      </a:lnSpc>
      <a:defRPr sz="2200">
        <a:latin typeface="HelveticaNeue-Roman"/>
        <a:ea typeface="HelveticaNeue-Roman"/>
        <a:cs typeface="HelveticaNeue-Roman"/>
        <a:sym typeface="HelveticaNeue-Roman"/>
      </a:defRPr>
    </a:lvl1pPr>
    <a:lvl2pPr indent="228600" defTabSz="457200">
      <a:lnSpc>
        <a:spcPct val="117999"/>
      </a:lnSpc>
      <a:defRPr sz="2200">
        <a:latin typeface="HelveticaNeue-Roman"/>
        <a:ea typeface="HelveticaNeue-Roman"/>
        <a:cs typeface="HelveticaNeue-Roman"/>
        <a:sym typeface="HelveticaNeue-Roman"/>
      </a:defRPr>
    </a:lvl2pPr>
    <a:lvl3pPr indent="457200" defTabSz="457200">
      <a:lnSpc>
        <a:spcPct val="117999"/>
      </a:lnSpc>
      <a:defRPr sz="2200">
        <a:latin typeface="HelveticaNeue-Roman"/>
        <a:ea typeface="HelveticaNeue-Roman"/>
        <a:cs typeface="HelveticaNeue-Roman"/>
        <a:sym typeface="HelveticaNeue-Roman"/>
      </a:defRPr>
    </a:lvl3pPr>
    <a:lvl4pPr indent="685800" defTabSz="457200">
      <a:lnSpc>
        <a:spcPct val="117999"/>
      </a:lnSpc>
      <a:defRPr sz="2200">
        <a:latin typeface="HelveticaNeue-Roman"/>
        <a:ea typeface="HelveticaNeue-Roman"/>
        <a:cs typeface="HelveticaNeue-Roman"/>
        <a:sym typeface="HelveticaNeue-Roman"/>
      </a:defRPr>
    </a:lvl4pPr>
    <a:lvl5pPr indent="914400" defTabSz="457200">
      <a:lnSpc>
        <a:spcPct val="117999"/>
      </a:lnSpc>
      <a:defRPr sz="2200">
        <a:latin typeface="HelveticaNeue-Roman"/>
        <a:ea typeface="HelveticaNeue-Roman"/>
        <a:cs typeface="HelveticaNeue-Roman"/>
        <a:sym typeface="HelveticaNeue-Roman"/>
      </a:defRPr>
    </a:lvl5pPr>
    <a:lvl6pPr indent="1143000" defTabSz="457200">
      <a:lnSpc>
        <a:spcPct val="117999"/>
      </a:lnSpc>
      <a:defRPr sz="2200">
        <a:latin typeface="HelveticaNeue-Roman"/>
        <a:ea typeface="HelveticaNeue-Roman"/>
        <a:cs typeface="HelveticaNeue-Roman"/>
        <a:sym typeface="HelveticaNeue-Roman"/>
      </a:defRPr>
    </a:lvl6pPr>
    <a:lvl7pPr indent="1371600" defTabSz="457200">
      <a:lnSpc>
        <a:spcPct val="117999"/>
      </a:lnSpc>
      <a:defRPr sz="2200">
        <a:latin typeface="HelveticaNeue-Roman"/>
        <a:ea typeface="HelveticaNeue-Roman"/>
        <a:cs typeface="HelveticaNeue-Roman"/>
        <a:sym typeface="HelveticaNeue-Roman"/>
      </a:defRPr>
    </a:lvl7pPr>
    <a:lvl8pPr indent="1600200" defTabSz="457200">
      <a:lnSpc>
        <a:spcPct val="117999"/>
      </a:lnSpc>
      <a:defRPr sz="2200">
        <a:latin typeface="HelveticaNeue-Roman"/>
        <a:ea typeface="HelveticaNeue-Roman"/>
        <a:cs typeface="HelveticaNeue-Roman"/>
        <a:sym typeface="HelveticaNeue-Roman"/>
      </a:defRPr>
    </a:lvl8pPr>
    <a:lvl9pPr indent="1828800" defTabSz="457200">
      <a:lnSpc>
        <a:spcPct val="117999"/>
      </a:lnSpc>
      <a:defRPr sz="2200">
        <a:latin typeface="HelveticaNeue-Roman"/>
        <a:ea typeface="HelveticaNeue-Roman"/>
        <a:cs typeface="HelveticaNeue-Roman"/>
        <a:sym typeface="HelveticaNeue-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4243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DEQ_Final_White.png"/>
          <p:cNvPicPr/>
          <p:nvPr userDrawn="1"/>
        </p:nvPicPr>
        <p:blipFill>
          <a:blip r:embed="rId2"/>
          <a:stretch>
            <a:fillRect/>
          </a:stretch>
        </p:blipFill>
        <p:spPr>
          <a:xfrm>
            <a:off x="473986" y="7872567"/>
            <a:ext cx="4107105" cy="1439925"/>
          </a:xfrm>
          <a:prstGeom prst="rect">
            <a:avLst/>
          </a:prstGeom>
          <a:ln w="12700">
            <a:miter lim="400000"/>
          </a:ln>
        </p:spPr>
      </p:pic>
      <p:pic>
        <p:nvPicPr>
          <p:cNvPr id="1035" name="Picture 11" descr="U:\PLANNING\Common\2015 Rebrand with Struck\!Struck Branding and Templates\Templates 2015-12-23\Powerpoint 2015-12-23\Christmas Meadows for PowerPoint 1400x105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3335000" cy="100012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userDrawn="1"/>
        </p:nvSpPr>
        <p:spPr>
          <a:xfrm>
            <a:off x="-15240" y="6681978"/>
            <a:ext cx="13350240" cy="22219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a:off x="6898640" y="7202078"/>
            <a:ext cx="0" cy="1209040"/>
          </a:xfrm>
          <a:prstGeom prst="line">
            <a:avLst/>
          </a:prstGeom>
          <a:noFill/>
          <a:ln w="25400" cap="flat">
            <a:solidFill>
              <a:srgbClr val="0D6AA8"/>
            </a:solidFill>
            <a:prstDash val="solid"/>
            <a:miter lim="400000"/>
          </a:ln>
          <a:effectLst/>
        </p:spPr>
        <p:style>
          <a:lnRef idx="0">
            <a:scrgbClr r="0" g="0" b="0"/>
          </a:lnRef>
          <a:fillRef idx="0">
            <a:scrgbClr r="0" g="0" b="0"/>
          </a:fillRef>
          <a:effectRef idx="0">
            <a:scrgbClr r="0" g="0" b="0"/>
          </a:effectRef>
          <a:fontRef idx="none"/>
        </p:style>
      </p:cxnSp>
      <p:pic>
        <p:nvPicPr>
          <p:cNvPr id="1036" name="Picture 12" descr="U:\PLANNING\Common\2015 Rebrand with Struck\!Struck Branding and Templates\Templates 2015-12-23\Powerpoint 2015-12-23\DEQ Primary for PowerPoint Cover 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749" y="6998560"/>
            <a:ext cx="4572000" cy="1616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6206031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or Table Only DEQ">
    <p:spTree>
      <p:nvGrpSpPr>
        <p:cNvPr id="1" name=""/>
        <p:cNvGrpSpPr/>
        <p:nvPr/>
      </p:nvGrpSpPr>
      <p:grpSpPr>
        <a:xfrm>
          <a:off x="0" y="0"/>
          <a:ext cx="0" cy="0"/>
          <a:chOff x="0" y="0"/>
          <a:chExt cx="0" cy="0"/>
        </a:xfrm>
      </p:grpSpPr>
      <p:sp>
        <p:nvSpPr>
          <p:cNvPr id="9" name="Rectangle 8"/>
          <p:cNvSpPr/>
          <p:nvPr userDrawn="1"/>
        </p:nvSpPr>
        <p:spPr>
          <a:xfrm>
            <a:off x="0" y="0"/>
            <a:ext cx="13004800" cy="9753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3"/>
          </p:nvPr>
        </p:nvSpPr>
        <p:spPr>
          <a:xfrm>
            <a:off x="449189" y="8670842"/>
            <a:ext cx="12041023" cy="306544"/>
          </a:xfrm>
          <a:prstGeom prst="rect">
            <a:avLst/>
          </a:prstGeom>
        </p:spPr>
        <p:txBody>
          <a:bodyPr/>
          <a:lstStyle>
            <a:lvl1pPr marL="0" indent="0">
              <a:buNone/>
              <a:defRPr sz="1300">
                <a:solidFill>
                  <a:srgbClr val="6D6D6D"/>
                </a:solidFill>
                <a:latin typeface="Arial"/>
                <a:cs typeface="Arial"/>
              </a:defRPr>
            </a:lvl1pPr>
            <a:lvl2pPr marL="742950" indent="-285750">
              <a:buFont typeface="Arial"/>
              <a:buChar char="•"/>
              <a:defRPr sz="2200">
                <a:solidFill>
                  <a:srgbClr val="6D6D6D"/>
                </a:solidFill>
                <a:latin typeface="Arial"/>
                <a:cs typeface="Arial"/>
              </a:defRPr>
            </a:lvl2pPr>
            <a:lvl3pPr marL="914400" indent="0">
              <a:buNone/>
              <a:defRPr sz="1800">
                <a:solidFill>
                  <a:srgbClr val="6D6D6D"/>
                </a:solidFill>
                <a:latin typeface="Arial"/>
                <a:cs typeface="Arial"/>
              </a:defRPr>
            </a:lvl3pPr>
            <a:lvl4pPr>
              <a:defRPr sz="1800">
                <a:solidFill>
                  <a:srgbClr val="6D6D6D"/>
                </a:solidFill>
                <a:latin typeface="Arial"/>
                <a:cs typeface="Arial"/>
              </a:defRPr>
            </a:lvl4pPr>
            <a:lvl5pPr marL="2057400" indent="-228600">
              <a:buFont typeface="Arial"/>
              <a:buChar char="•"/>
              <a:defRPr sz="1500">
                <a:solidFill>
                  <a:srgbClr val="6D6D6D"/>
                </a:solidFill>
                <a:latin typeface="Arial"/>
                <a:cs typeface="Arial"/>
              </a:defRPr>
            </a:lvl5pPr>
          </a:lstStyle>
          <a:p>
            <a:pPr lvl="0"/>
            <a:r>
              <a:rPr lang="en-US" dirty="0"/>
              <a:t>Click to edit Master text styles</a:t>
            </a:r>
          </a:p>
        </p:txBody>
      </p:sp>
      <p:sp>
        <p:nvSpPr>
          <p:cNvPr id="2" name="Title 1"/>
          <p:cNvSpPr>
            <a:spLocks noGrp="1"/>
          </p:cNvSpPr>
          <p:nvPr>
            <p:ph type="ctrTitle" hasCustomPrompt="1"/>
          </p:nvPr>
        </p:nvSpPr>
        <p:spPr>
          <a:xfrm>
            <a:off x="545537" y="823295"/>
            <a:ext cx="11935917" cy="1004816"/>
          </a:xfrm>
        </p:spPr>
        <p:txBody>
          <a:bodyPr>
            <a:normAutofit/>
          </a:bodyPr>
          <a:lstStyle>
            <a:lvl1pPr algn="l">
              <a:defRPr sz="5000" b="1" i="0" baseline="0">
                <a:solidFill>
                  <a:srgbClr val="0080B7"/>
                </a:solidFill>
                <a:latin typeface="Arial"/>
                <a:cs typeface="Arial"/>
              </a:defRPr>
            </a:lvl1pPr>
          </a:lstStyle>
          <a:p>
            <a:r>
              <a:rPr lang="en-US" dirty="0"/>
              <a:t>Title Text DEQ (Chart Only Slide)</a:t>
            </a:r>
          </a:p>
        </p:txBody>
      </p:sp>
      <p:sp>
        <p:nvSpPr>
          <p:cNvPr id="6" name="Slide Number Placeholder 5"/>
          <p:cNvSpPr>
            <a:spLocks noGrp="1"/>
          </p:cNvSpPr>
          <p:nvPr>
            <p:ph type="sldNum" sz="quarter" idx="12"/>
          </p:nvPr>
        </p:nvSpPr>
        <p:spPr>
          <a:xfrm>
            <a:off x="12025991" y="9094276"/>
            <a:ext cx="780102" cy="659240"/>
          </a:xfrm>
          <a:prstGeom prst="rect">
            <a:avLst/>
          </a:prstGeom>
        </p:spPr>
        <p:txBody>
          <a:bodyPr anchor="ctr"/>
          <a:lstStyle>
            <a:lvl1pPr>
              <a:defRPr sz="1100" b="1" i="0">
                <a:solidFill>
                  <a:srgbClr val="0080B7"/>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213139" y="9094276"/>
            <a:ext cx="12592954" cy="0"/>
          </a:xfrm>
          <a:prstGeom prst="line">
            <a:avLst/>
          </a:prstGeom>
          <a:ln w="6350" cmpd="sng">
            <a:solidFill>
              <a:srgbClr val="0080B7"/>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213139" y="659240"/>
            <a:ext cx="12592954" cy="0"/>
          </a:xfrm>
          <a:prstGeom prst="line">
            <a:avLst/>
          </a:prstGeom>
          <a:ln w="6350" cmpd="sng">
            <a:solidFill>
              <a:srgbClr val="0080B7"/>
            </a:solidFill>
          </a:ln>
          <a:effectLst/>
        </p:spPr>
        <p:style>
          <a:lnRef idx="2">
            <a:schemeClr val="accent1"/>
          </a:lnRef>
          <a:fillRef idx="0">
            <a:schemeClr val="accent1"/>
          </a:fillRef>
          <a:effectRef idx="1">
            <a:schemeClr val="accent1"/>
          </a:effectRef>
          <a:fontRef idx="minor">
            <a:schemeClr val="tx1"/>
          </a:fontRef>
        </p:style>
      </p:cxnSp>
      <p:pic>
        <p:nvPicPr>
          <p:cNvPr id="25" name="DEQ_Primary_Powerpoint.png"/>
          <p:cNvPicPr/>
          <p:nvPr userDrawn="1"/>
        </p:nvPicPr>
        <p:blipFill>
          <a:blip r:embed="rId2"/>
          <a:stretch>
            <a:fillRect/>
          </a:stretch>
        </p:blipFill>
        <p:spPr>
          <a:xfrm>
            <a:off x="213138" y="9225652"/>
            <a:ext cx="332399" cy="397942"/>
          </a:xfrm>
          <a:prstGeom prst="rect">
            <a:avLst/>
          </a:prstGeom>
          <a:ln w="12700">
            <a:miter lim="400000"/>
          </a:ln>
        </p:spPr>
      </p:pic>
      <p:sp>
        <p:nvSpPr>
          <p:cNvPr id="4" name="Chart Placeholder 3"/>
          <p:cNvSpPr>
            <a:spLocks noGrp="1"/>
          </p:cNvSpPr>
          <p:nvPr>
            <p:ph type="chart" sz="quarter" idx="16"/>
          </p:nvPr>
        </p:nvSpPr>
        <p:spPr>
          <a:xfrm>
            <a:off x="545862" y="2017713"/>
            <a:ext cx="11944350" cy="6573837"/>
          </a:xfrm>
          <a:prstGeom prst="rect">
            <a:avLst/>
          </a:prstGeom>
        </p:spPr>
        <p:txBody>
          <a:bodyPr vert="horz"/>
          <a:lstStyle/>
          <a:p>
            <a:endParaRPr lang="en-US"/>
          </a:p>
        </p:txBody>
      </p:sp>
      <p:sp>
        <p:nvSpPr>
          <p:cNvPr id="10" name="TextBox 9"/>
          <p:cNvSpPr txBox="1"/>
          <p:nvPr userDrawn="1"/>
        </p:nvSpPr>
        <p:spPr>
          <a:xfrm>
            <a:off x="9373016" y="9286839"/>
            <a:ext cx="2628925" cy="271869"/>
          </a:xfrm>
          <a:prstGeom prst="rect">
            <a:avLst/>
          </a:prstGeom>
          <a:noFill/>
          <a:ln w="12700" cap="flat">
            <a:noFill/>
            <a:miter lim="400000"/>
          </a:ln>
          <a:effectLst/>
        </p:spPr>
        <p:txBody>
          <a:bodyPr rot="0" spcFirstLastPara="1" vertOverflow="overflow" horzOverflow="overflow" vert="horz" wrap="none" lIns="50800" tIns="50800" rIns="50800" bIns="50800" numCol="1" spcCol="38100" rtlCol="0" anchor="ctr">
            <a:spAutoFit/>
          </a:bodyPr>
          <a:lstStyle/>
          <a:p>
            <a:pPr marL="0" marR="0" lvl="0" indent="0" algn="r" defTabSz="914400" rtl="0" eaLnBrk="1" fontAlgn="auto" latinLnBrk="1"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80B7"/>
                </a:solidFill>
                <a:effectLst/>
                <a:uLnTx/>
                <a:uFillTx/>
                <a:latin typeface="Arial" panose="020B0604020202020204" pitchFamily="34" charset="0"/>
                <a:cs typeface="Arial" panose="020B0604020202020204" pitchFamily="34" charset="0"/>
              </a:rPr>
              <a:t>Department of Environmental Quality</a:t>
            </a:r>
            <a:endParaRPr kumimoji="0" lang="en-US" sz="1100" b="1" i="0" u="none" strike="noStrike" kern="0" cap="none" spc="0" normalizeH="0" baseline="0" noProof="0" dirty="0">
              <a:ln>
                <a:noFill/>
              </a:ln>
              <a:solidFill>
                <a:srgbClr val="0080B7"/>
              </a:solidFill>
              <a:effectLst/>
              <a:uLnTx/>
              <a:uFillTx/>
              <a:latin typeface="Georgia" panose="02040502050405020303" pitchFamily="18" charset="0"/>
            </a:endParaRPr>
          </a:p>
        </p:txBody>
      </p:sp>
    </p:spTree>
    <p:extLst>
      <p:ext uri="{BB962C8B-B14F-4D97-AF65-F5344CB8AC3E}">
        <p14:creationId xmlns:p14="http://schemas.microsoft.com/office/powerpoint/2010/main" val="163988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3146603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74152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30824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290514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336387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258541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129456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2592197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94881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DEQ 1">
    <p:spTree>
      <p:nvGrpSpPr>
        <p:cNvPr id="1" name=""/>
        <p:cNvGrpSpPr/>
        <p:nvPr/>
      </p:nvGrpSpPr>
      <p:grpSpPr>
        <a:xfrm>
          <a:off x="0" y="0"/>
          <a:ext cx="0" cy="0"/>
          <a:chOff x="0" y="0"/>
          <a:chExt cx="0" cy="0"/>
        </a:xfrm>
      </p:grpSpPr>
      <p:grpSp>
        <p:nvGrpSpPr>
          <p:cNvPr id="14" name="Group 14"/>
          <p:cNvGrpSpPr/>
          <p:nvPr userDrawn="1"/>
        </p:nvGrpSpPr>
        <p:grpSpPr>
          <a:xfrm>
            <a:off x="-46091" y="0"/>
            <a:ext cx="13070597" cy="9753600"/>
            <a:chOff x="364111" y="0"/>
            <a:chExt cx="13040439" cy="9785193"/>
          </a:xfrm>
        </p:grpSpPr>
        <p:sp>
          <p:nvSpPr>
            <p:cNvPr id="16" name="Shape 11"/>
            <p:cNvSpPr/>
            <p:nvPr/>
          </p:nvSpPr>
          <p:spPr>
            <a:xfrm>
              <a:off x="364111" y="0"/>
              <a:ext cx="13040439" cy="9762461"/>
            </a:xfrm>
            <a:prstGeom prst="rect">
              <a:avLst/>
            </a:prstGeom>
            <a:solidFill>
              <a:srgbClr val="0080B7"/>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7" name="Shape 12"/>
            <p:cNvSpPr/>
            <p:nvPr/>
          </p:nvSpPr>
          <p:spPr>
            <a:xfrm>
              <a:off x="364113" y="9307932"/>
              <a:ext cx="13040436" cy="477261"/>
            </a:xfrm>
            <a:prstGeom prst="rect">
              <a:avLst/>
            </a:prstGeom>
            <a:solidFill>
              <a:srgbClr val="AFD362"/>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8" name="Shape 13"/>
            <p:cNvSpPr/>
            <p:nvPr/>
          </p:nvSpPr>
          <p:spPr>
            <a:xfrm>
              <a:off x="364111" y="7774531"/>
              <a:ext cx="13040438" cy="1553203"/>
            </a:xfrm>
            <a:prstGeom prst="rect">
              <a:avLst/>
            </a:prstGeom>
            <a:solidFill>
              <a:srgbClr val="09B1DA"/>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grpSp>
      <p:pic>
        <p:nvPicPr>
          <p:cNvPr id="3" name="DEQ_Final_White.png"/>
          <p:cNvPicPr/>
          <p:nvPr userDrawn="1"/>
        </p:nvPicPr>
        <p:blipFill rotWithShape="1">
          <a:blip r:embed="rId2"/>
          <a:srcRect r="65377"/>
          <a:stretch/>
        </p:blipFill>
        <p:spPr>
          <a:xfrm>
            <a:off x="473987" y="6101217"/>
            <a:ext cx="1422012" cy="1439925"/>
          </a:xfrm>
          <a:prstGeom prst="rect">
            <a:avLst/>
          </a:prstGeom>
          <a:ln w="12700">
            <a:miter lim="400000"/>
          </a:ln>
        </p:spPr>
      </p:pic>
      <p:sp>
        <p:nvSpPr>
          <p:cNvPr id="7" name="Text Placeholder 6"/>
          <p:cNvSpPr>
            <a:spLocks noGrp="1"/>
          </p:cNvSpPr>
          <p:nvPr>
            <p:ph type="body" sz="quarter" idx="10" hasCustomPrompt="1"/>
          </p:nvPr>
        </p:nvSpPr>
        <p:spPr>
          <a:xfrm>
            <a:off x="2251323" y="6206339"/>
            <a:ext cx="10037436" cy="855775"/>
          </a:xfrm>
          <a:prstGeom prst="rect">
            <a:avLst/>
          </a:prstGeom>
        </p:spPr>
        <p:txBody>
          <a:bodyPr>
            <a:noAutofit/>
          </a:bodyPr>
          <a:lstStyle>
            <a:lvl1pPr marL="0" indent="0" algn="l">
              <a:buNone/>
              <a:defRPr sz="5000" b="1" i="0" baseline="0">
                <a:solidFill>
                  <a:schemeClr val="bg1"/>
                </a:solidFill>
                <a:latin typeface="Arial"/>
                <a:cs typeface="Arial"/>
              </a:defRPr>
            </a:lvl1pPr>
            <a:lvl2pPr>
              <a:defRPr sz="2800" b="1" i="0">
                <a:solidFill>
                  <a:schemeClr val="bg1"/>
                </a:solidFill>
                <a:latin typeface="Arial"/>
                <a:cs typeface="Arial"/>
              </a:defRPr>
            </a:lvl2pPr>
            <a:lvl3pPr>
              <a:defRPr sz="2400" b="1" i="0">
                <a:solidFill>
                  <a:schemeClr val="bg1"/>
                </a:solidFill>
                <a:latin typeface="Arial"/>
                <a:cs typeface="Arial"/>
              </a:defRPr>
            </a:lvl3pPr>
            <a:lvl4pPr>
              <a:defRPr sz="2000" b="1" i="0">
                <a:solidFill>
                  <a:schemeClr val="bg1"/>
                </a:solidFill>
                <a:latin typeface="Arial"/>
                <a:cs typeface="Arial"/>
              </a:defRPr>
            </a:lvl4pPr>
            <a:lvl5pPr>
              <a:defRPr sz="2000" b="1" i="0">
                <a:solidFill>
                  <a:schemeClr val="bg1"/>
                </a:solidFill>
                <a:latin typeface="Arial"/>
                <a:cs typeface="Arial"/>
              </a:defRPr>
            </a:lvl5pPr>
          </a:lstStyle>
          <a:p>
            <a:pPr lvl="0"/>
            <a:r>
              <a:rPr lang="en-US" dirty="0"/>
              <a:t>SECTION TITLE DEQ</a:t>
            </a:r>
          </a:p>
        </p:txBody>
      </p:sp>
      <p:sp>
        <p:nvSpPr>
          <p:cNvPr id="15" name="Text Placeholder 6"/>
          <p:cNvSpPr>
            <a:spLocks noGrp="1"/>
          </p:cNvSpPr>
          <p:nvPr>
            <p:ph type="body" sz="quarter" idx="11" hasCustomPrompt="1"/>
          </p:nvPr>
        </p:nvSpPr>
        <p:spPr>
          <a:xfrm>
            <a:off x="2251323" y="6920646"/>
            <a:ext cx="10037436" cy="673189"/>
          </a:xfrm>
          <a:prstGeom prst="rect">
            <a:avLst/>
          </a:prstGeom>
        </p:spPr>
        <p:txBody>
          <a:bodyPr>
            <a:noAutofit/>
          </a:bodyPr>
          <a:lstStyle>
            <a:lvl1pPr marL="0" indent="0" algn="l">
              <a:buNone/>
              <a:defRPr sz="3500" b="0" i="0" baseline="0">
                <a:solidFill>
                  <a:schemeClr val="bg1"/>
                </a:solidFill>
                <a:latin typeface="Arial"/>
                <a:cs typeface="Arial"/>
              </a:defRPr>
            </a:lvl1pPr>
            <a:lvl2pPr>
              <a:defRPr sz="2800" b="1" i="0">
                <a:solidFill>
                  <a:schemeClr val="bg1"/>
                </a:solidFill>
                <a:latin typeface="Arial"/>
                <a:cs typeface="Arial"/>
              </a:defRPr>
            </a:lvl2pPr>
            <a:lvl3pPr>
              <a:defRPr sz="2400" b="1" i="0">
                <a:solidFill>
                  <a:schemeClr val="bg1"/>
                </a:solidFill>
                <a:latin typeface="Arial"/>
                <a:cs typeface="Arial"/>
              </a:defRPr>
            </a:lvl3pPr>
            <a:lvl4pPr>
              <a:defRPr sz="2000" b="1" i="0">
                <a:solidFill>
                  <a:schemeClr val="bg1"/>
                </a:solidFill>
                <a:latin typeface="Arial"/>
                <a:cs typeface="Arial"/>
              </a:defRPr>
            </a:lvl4pPr>
            <a:lvl5pPr>
              <a:defRPr sz="2000" b="1" i="0">
                <a:solidFill>
                  <a:schemeClr val="bg1"/>
                </a:solidFill>
                <a:latin typeface="Arial"/>
                <a:cs typeface="Arial"/>
              </a:defRPr>
            </a:lvl5pPr>
          </a:lstStyle>
          <a:p>
            <a:pPr lvl="0"/>
            <a:r>
              <a:rPr lang="en-US" dirty="0"/>
              <a:t>Optional Subhead</a:t>
            </a:r>
          </a:p>
        </p:txBody>
      </p:sp>
    </p:spTree>
    <p:extLst>
      <p:ext uri="{BB962C8B-B14F-4D97-AF65-F5344CB8AC3E}">
        <p14:creationId xmlns:p14="http://schemas.microsoft.com/office/powerpoint/2010/main" val="251827616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423290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DEQ 2">
    <p:spTree>
      <p:nvGrpSpPr>
        <p:cNvPr id="1" name=""/>
        <p:cNvGrpSpPr/>
        <p:nvPr/>
      </p:nvGrpSpPr>
      <p:grpSpPr>
        <a:xfrm>
          <a:off x="0" y="0"/>
          <a:ext cx="0" cy="0"/>
          <a:chOff x="0" y="0"/>
          <a:chExt cx="0" cy="0"/>
        </a:xfrm>
      </p:grpSpPr>
      <p:grpSp>
        <p:nvGrpSpPr>
          <p:cNvPr id="14" name="Group 14"/>
          <p:cNvGrpSpPr/>
          <p:nvPr userDrawn="1"/>
        </p:nvGrpSpPr>
        <p:grpSpPr>
          <a:xfrm>
            <a:off x="-46091" y="0"/>
            <a:ext cx="13070597" cy="9753600"/>
            <a:chOff x="364111" y="0"/>
            <a:chExt cx="13040439" cy="9785193"/>
          </a:xfrm>
        </p:grpSpPr>
        <p:sp>
          <p:nvSpPr>
            <p:cNvPr id="16" name="Shape 11"/>
            <p:cNvSpPr/>
            <p:nvPr/>
          </p:nvSpPr>
          <p:spPr>
            <a:xfrm>
              <a:off x="364111" y="0"/>
              <a:ext cx="13040439" cy="9762461"/>
            </a:xfrm>
            <a:prstGeom prst="rect">
              <a:avLst/>
            </a:prstGeom>
            <a:solidFill>
              <a:srgbClr val="0080B7"/>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7" name="Shape 12"/>
            <p:cNvSpPr/>
            <p:nvPr/>
          </p:nvSpPr>
          <p:spPr>
            <a:xfrm>
              <a:off x="364113" y="9307932"/>
              <a:ext cx="13040436" cy="477261"/>
            </a:xfrm>
            <a:prstGeom prst="rect">
              <a:avLst/>
            </a:prstGeom>
            <a:solidFill>
              <a:srgbClr val="AFD362"/>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8" name="Shape 13"/>
            <p:cNvSpPr/>
            <p:nvPr/>
          </p:nvSpPr>
          <p:spPr>
            <a:xfrm>
              <a:off x="364111" y="7774531"/>
              <a:ext cx="13040438" cy="1553203"/>
            </a:xfrm>
            <a:prstGeom prst="rect">
              <a:avLst/>
            </a:prstGeom>
            <a:solidFill>
              <a:srgbClr val="09B1DA"/>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grpSp>
      <p:pic>
        <p:nvPicPr>
          <p:cNvPr id="1027" name="Picture 3" descr="C:\Users\red5\Downloads\Templates 2015-12-23\Powerpoint 2015-12-23\DEQ Primary White for PowerPoint 1-6 High.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3987" y="6058948"/>
            <a:ext cx="4141788" cy="1463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703673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DEQ 3">
    <p:spTree>
      <p:nvGrpSpPr>
        <p:cNvPr id="1" name=""/>
        <p:cNvGrpSpPr/>
        <p:nvPr/>
      </p:nvGrpSpPr>
      <p:grpSpPr>
        <a:xfrm>
          <a:off x="0" y="0"/>
          <a:ext cx="0" cy="0"/>
          <a:chOff x="0" y="0"/>
          <a:chExt cx="0" cy="0"/>
        </a:xfrm>
      </p:grpSpPr>
      <p:sp>
        <p:nvSpPr>
          <p:cNvPr id="8" name="Rectangle 7"/>
          <p:cNvSpPr/>
          <p:nvPr userDrawn="1"/>
        </p:nvSpPr>
        <p:spPr>
          <a:xfrm>
            <a:off x="-180761" y="-200608"/>
            <a:ext cx="13350240" cy="10058400"/>
          </a:xfrm>
          <a:prstGeom prst="rect">
            <a:avLst/>
          </a:prstGeom>
          <a:solidFill>
            <a:srgbClr val="0080B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C:\Users\red5\Downloads\Templates 2015-12-23\DEQ Mark 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7580" y="5557203"/>
            <a:ext cx="1569640" cy="187991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6"/>
          <p:cNvSpPr>
            <a:spLocks noGrp="1"/>
          </p:cNvSpPr>
          <p:nvPr>
            <p:ph type="body" sz="quarter" idx="10" hasCustomPrompt="1"/>
          </p:nvPr>
        </p:nvSpPr>
        <p:spPr>
          <a:xfrm>
            <a:off x="0" y="3981299"/>
            <a:ext cx="13004800" cy="855775"/>
          </a:xfrm>
          <a:prstGeom prst="rect">
            <a:avLst/>
          </a:prstGeom>
        </p:spPr>
        <p:txBody>
          <a:bodyPr>
            <a:noAutofit/>
          </a:bodyPr>
          <a:lstStyle>
            <a:lvl1pPr marL="0" indent="0" algn="ctr">
              <a:buNone/>
              <a:defRPr sz="5000" b="1" i="0" baseline="0">
                <a:solidFill>
                  <a:schemeClr val="bg1"/>
                </a:solidFill>
                <a:latin typeface="Arial"/>
                <a:cs typeface="Arial"/>
              </a:defRPr>
            </a:lvl1pPr>
            <a:lvl2pPr>
              <a:defRPr sz="2800" b="1" i="0">
                <a:solidFill>
                  <a:schemeClr val="bg1"/>
                </a:solidFill>
                <a:latin typeface="Arial"/>
                <a:cs typeface="Arial"/>
              </a:defRPr>
            </a:lvl2pPr>
            <a:lvl3pPr>
              <a:defRPr sz="2400" b="1" i="0">
                <a:solidFill>
                  <a:schemeClr val="bg1"/>
                </a:solidFill>
                <a:latin typeface="Arial"/>
                <a:cs typeface="Arial"/>
              </a:defRPr>
            </a:lvl3pPr>
            <a:lvl4pPr>
              <a:defRPr sz="2000" b="1" i="0">
                <a:solidFill>
                  <a:schemeClr val="bg1"/>
                </a:solidFill>
                <a:latin typeface="Arial"/>
                <a:cs typeface="Arial"/>
              </a:defRPr>
            </a:lvl4pPr>
            <a:lvl5pPr>
              <a:defRPr sz="2000" b="1" i="0">
                <a:solidFill>
                  <a:schemeClr val="bg1"/>
                </a:solidFill>
                <a:latin typeface="Arial"/>
                <a:cs typeface="Arial"/>
              </a:defRPr>
            </a:lvl5pPr>
          </a:lstStyle>
          <a:p>
            <a:pPr lvl="0"/>
            <a:r>
              <a:rPr lang="en-US" dirty="0"/>
              <a:t>SECTION TITLE</a:t>
            </a:r>
          </a:p>
        </p:txBody>
      </p:sp>
    </p:spTree>
    <p:extLst>
      <p:ext uri="{BB962C8B-B14F-4D97-AF65-F5344CB8AC3E}">
        <p14:creationId xmlns:p14="http://schemas.microsoft.com/office/powerpoint/2010/main" val="299637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DEQ 4">
    <p:spTree>
      <p:nvGrpSpPr>
        <p:cNvPr id="1" name=""/>
        <p:cNvGrpSpPr/>
        <p:nvPr/>
      </p:nvGrpSpPr>
      <p:grpSpPr>
        <a:xfrm>
          <a:off x="0" y="0"/>
          <a:ext cx="0" cy="0"/>
          <a:chOff x="0" y="0"/>
          <a:chExt cx="0" cy="0"/>
        </a:xfrm>
      </p:grpSpPr>
      <p:sp>
        <p:nvSpPr>
          <p:cNvPr id="8" name="Rectangle 7"/>
          <p:cNvSpPr/>
          <p:nvPr userDrawn="1"/>
        </p:nvSpPr>
        <p:spPr>
          <a:xfrm>
            <a:off x="-180761" y="-200608"/>
            <a:ext cx="13350240" cy="10058400"/>
          </a:xfrm>
          <a:prstGeom prst="rect">
            <a:avLst/>
          </a:prstGeom>
          <a:solidFill>
            <a:srgbClr val="0080B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6"/>
          <p:cNvSpPr>
            <a:spLocks noGrp="1"/>
          </p:cNvSpPr>
          <p:nvPr>
            <p:ph type="body" sz="quarter" idx="10" hasCustomPrompt="1"/>
          </p:nvPr>
        </p:nvSpPr>
        <p:spPr>
          <a:xfrm>
            <a:off x="0" y="3981299"/>
            <a:ext cx="13004800" cy="855775"/>
          </a:xfrm>
          <a:prstGeom prst="rect">
            <a:avLst/>
          </a:prstGeom>
        </p:spPr>
        <p:txBody>
          <a:bodyPr>
            <a:noAutofit/>
          </a:bodyPr>
          <a:lstStyle>
            <a:lvl1pPr marL="0" indent="0" algn="ctr">
              <a:buNone/>
              <a:defRPr sz="5000" b="1" i="0" baseline="0">
                <a:solidFill>
                  <a:schemeClr val="bg1"/>
                </a:solidFill>
                <a:latin typeface="Arial"/>
                <a:cs typeface="Arial"/>
              </a:defRPr>
            </a:lvl1pPr>
            <a:lvl2pPr>
              <a:defRPr sz="2800" b="1" i="0">
                <a:solidFill>
                  <a:schemeClr val="bg1"/>
                </a:solidFill>
                <a:latin typeface="Arial"/>
                <a:cs typeface="Arial"/>
              </a:defRPr>
            </a:lvl2pPr>
            <a:lvl3pPr>
              <a:defRPr sz="2400" b="1" i="0">
                <a:solidFill>
                  <a:schemeClr val="bg1"/>
                </a:solidFill>
                <a:latin typeface="Arial"/>
                <a:cs typeface="Arial"/>
              </a:defRPr>
            </a:lvl3pPr>
            <a:lvl4pPr>
              <a:defRPr sz="2000" b="1" i="0">
                <a:solidFill>
                  <a:schemeClr val="bg1"/>
                </a:solidFill>
                <a:latin typeface="Arial"/>
                <a:cs typeface="Arial"/>
              </a:defRPr>
            </a:lvl4pPr>
            <a:lvl5pPr>
              <a:defRPr sz="2000" b="1" i="0">
                <a:solidFill>
                  <a:schemeClr val="bg1"/>
                </a:solidFill>
                <a:latin typeface="Arial"/>
                <a:cs typeface="Arial"/>
              </a:defRPr>
            </a:lvl5pPr>
          </a:lstStyle>
          <a:p>
            <a:pPr lvl="0"/>
            <a:r>
              <a:rPr lang="en-US" dirty="0"/>
              <a:t>SECTION TITLE</a:t>
            </a:r>
          </a:p>
        </p:txBody>
      </p:sp>
    </p:spTree>
    <p:extLst>
      <p:ext uri="{BB962C8B-B14F-4D97-AF65-F5344CB8AC3E}">
        <p14:creationId xmlns:p14="http://schemas.microsoft.com/office/powerpoint/2010/main" val="174392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DEQ">
    <p:spTree>
      <p:nvGrpSpPr>
        <p:cNvPr id="1" name=""/>
        <p:cNvGrpSpPr/>
        <p:nvPr/>
      </p:nvGrpSpPr>
      <p:grpSpPr>
        <a:xfrm>
          <a:off x="0" y="0"/>
          <a:ext cx="0" cy="0"/>
          <a:chOff x="0" y="0"/>
          <a:chExt cx="0" cy="0"/>
        </a:xfrm>
      </p:grpSpPr>
      <p:sp>
        <p:nvSpPr>
          <p:cNvPr id="3" name="Rectangle 2"/>
          <p:cNvSpPr/>
          <p:nvPr userDrawn="1"/>
        </p:nvSpPr>
        <p:spPr>
          <a:xfrm>
            <a:off x="0" y="0"/>
            <a:ext cx="13004800" cy="9753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3"/>
          </p:nvPr>
        </p:nvSpPr>
        <p:spPr>
          <a:xfrm>
            <a:off x="545538" y="2018925"/>
            <a:ext cx="11935916" cy="6783291"/>
          </a:xfrm>
          <a:prstGeom prst="rect">
            <a:avLst/>
          </a:prstGeom>
        </p:spPr>
        <p:txBody>
          <a:bodyPr lIns="0"/>
          <a:lstStyle>
            <a:lvl1pPr marL="0" indent="0">
              <a:buNone/>
              <a:defRPr sz="2500">
                <a:solidFill>
                  <a:srgbClr val="00AED7"/>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ctrTitle" hasCustomPrompt="1"/>
          </p:nvPr>
        </p:nvSpPr>
        <p:spPr>
          <a:xfrm>
            <a:off x="545537" y="823295"/>
            <a:ext cx="11935917" cy="1004816"/>
          </a:xfrm>
        </p:spPr>
        <p:txBody>
          <a:bodyPr>
            <a:normAutofit/>
          </a:bodyPr>
          <a:lstStyle>
            <a:lvl1pPr algn="l">
              <a:defRPr sz="5000" b="1" i="0">
                <a:solidFill>
                  <a:srgbClr val="0080B7"/>
                </a:solidFill>
                <a:latin typeface="Arial"/>
                <a:cs typeface="Arial"/>
              </a:defRPr>
            </a:lvl1pPr>
          </a:lstStyle>
          <a:p>
            <a:r>
              <a:rPr lang="en-US" dirty="0"/>
              <a:t>Title Text DEQ (Text Only Slide)</a:t>
            </a:r>
          </a:p>
        </p:txBody>
      </p:sp>
      <p:cxnSp>
        <p:nvCxnSpPr>
          <p:cNvPr id="14" name="Straight Connector 13"/>
          <p:cNvCxnSpPr/>
          <p:nvPr userDrawn="1"/>
        </p:nvCxnSpPr>
        <p:spPr>
          <a:xfrm>
            <a:off x="213139" y="9094276"/>
            <a:ext cx="12592954" cy="0"/>
          </a:xfrm>
          <a:prstGeom prst="line">
            <a:avLst/>
          </a:prstGeom>
          <a:ln w="6350" cmpd="sng">
            <a:solidFill>
              <a:srgbClr val="0080B7"/>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213139" y="659240"/>
            <a:ext cx="12592954" cy="0"/>
          </a:xfrm>
          <a:prstGeom prst="line">
            <a:avLst/>
          </a:prstGeom>
          <a:ln w="6350" cmpd="sng">
            <a:solidFill>
              <a:srgbClr val="0080B7"/>
            </a:solidFill>
          </a:ln>
          <a:effectLst/>
        </p:spPr>
        <p:style>
          <a:lnRef idx="2">
            <a:schemeClr val="accent1"/>
          </a:lnRef>
          <a:fillRef idx="0">
            <a:schemeClr val="accent1"/>
          </a:fillRef>
          <a:effectRef idx="1">
            <a:schemeClr val="accent1"/>
          </a:effectRef>
          <a:fontRef idx="minor">
            <a:schemeClr val="tx1"/>
          </a:fontRef>
        </p:style>
      </p:cxnSp>
      <p:pic>
        <p:nvPicPr>
          <p:cNvPr id="25" name="DEQ_Primary_Powerpoint.png"/>
          <p:cNvPicPr/>
          <p:nvPr userDrawn="1"/>
        </p:nvPicPr>
        <p:blipFill>
          <a:blip r:embed="rId2"/>
          <a:stretch>
            <a:fillRect/>
          </a:stretch>
        </p:blipFill>
        <p:spPr>
          <a:xfrm>
            <a:off x="213138" y="9225652"/>
            <a:ext cx="332399" cy="397942"/>
          </a:xfrm>
          <a:prstGeom prst="rect">
            <a:avLst/>
          </a:prstGeom>
          <a:ln w="12700">
            <a:miter lim="400000"/>
          </a:ln>
        </p:spPr>
      </p:pic>
      <p:sp>
        <p:nvSpPr>
          <p:cNvPr id="6" name="Slide Number Placeholder 5"/>
          <p:cNvSpPr>
            <a:spLocks noGrp="1"/>
          </p:cNvSpPr>
          <p:nvPr>
            <p:ph type="sldNum" sz="quarter" idx="12"/>
          </p:nvPr>
        </p:nvSpPr>
        <p:spPr>
          <a:xfrm>
            <a:off x="12025991" y="9094276"/>
            <a:ext cx="780102" cy="659240"/>
          </a:xfrm>
          <a:prstGeom prst="rect">
            <a:avLst/>
          </a:prstGeom>
        </p:spPr>
        <p:txBody>
          <a:bodyPr anchor="ctr"/>
          <a:lstStyle>
            <a:lvl1pPr>
              <a:defRPr sz="1100" b="1" i="0">
                <a:solidFill>
                  <a:srgbClr val="0080B7"/>
                </a:solidFill>
                <a:latin typeface="Arial"/>
                <a:cs typeface="Arial"/>
              </a:defRPr>
            </a:lvl1pPr>
          </a:lstStyle>
          <a:p>
            <a:fld id="{31EAA74C-7368-EF47-8F0F-C6759A5A65D8}" type="slidenum">
              <a:rPr lang="en-US" smtClean="0"/>
              <a:pPr/>
              <a:t>‹#›</a:t>
            </a:fld>
            <a:endParaRPr lang="en-US" dirty="0"/>
          </a:p>
        </p:txBody>
      </p:sp>
      <p:sp>
        <p:nvSpPr>
          <p:cNvPr id="9" name="TextBox 8"/>
          <p:cNvSpPr txBox="1"/>
          <p:nvPr userDrawn="1"/>
        </p:nvSpPr>
        <p:spPr>
          <a:xfrm>
            <a:off x="9373016" y="9286839"/>
            <a:ext cx="2628925" cy="271869"/>
          </a:xfrm>
          <a:prstGeom prst="rect">
            <a:avLst/>
          </a:prstGeom>
          <a:noFill/>
          <a:ln w="12700" cap="flat">
            <a:noFill/>
            <a:miter lim="400000"/>
          </a:ln>
          <a:effectLst/>
        </p:spPr>
        <p:txBody>
          <a:bodyPr rot="0" spcFirstLastPara="1" vertOverflow="overflow" horzOverflow="overflow" vert="horz" wrap="none" lIns="50800" tIns="50800" rIns="50800" bIns="50800" numCol="1" spcCol="38100" rtlCol="0" anchor="ctr">
            <a:spAutoFit/>
          </a:bodyPr>
          <a:lstStyle/>
          <a:p>
            <a:pPr marL="0" marR="0" lvl="0" indent="0" algn="r" defTabSz="914400" rtl="0" eaLnBrk="1" fontAlgn="auto" latinLnBrk="1"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80B7"/>
                </a:solidFill>
                <a:effectLst/>
                <a:uLnTx/>
                <a:uFillTx/>
                <a:latin typeface="Arial" panose="020B0604020202020204" pitchFamily="34" charset="0"/>
                <a:cs typeface="Arial" panose="020B0604020202020204" pitchFamily="34" charset="0"/>
              </a:rPr>
              <a:t>Department of Environmental Quality</a:t>
            </a:r>
            <a:endParaRPr kumimoji="0" lang="en-US" sz="1100" b="1" i="0" u="none" strike="noStrike" kern="0" cap="none" spc="0" normalizeH="0" baseline="0" noProof="0" dirty="0">
              <a:ln>
                <a:noFill/>
              </a:ln>
              <a:solidFill>
                <a:srgbClr val="0080B7"/>
              </a:solidFill>
              <a:effectLst/>
              <a:uLnTx/>
              <a:uFillTx/>
              <a:latin typeface="Georgia" panose="02040502050405020303" pitchFamily="18" charset="0"/>
            </a:endParaRPr>
          </a:p>
        </p:txBody>
      </p:sp>
    </p:spTree>
    <p:extLst>
      <p:ext uri="{BB962C8B-B14F-4D97-AF65-F5344CB8AC3E}">
        <p14:creationId xmlns:p14="http://schemas.microsoft.com/office/powerpoint/2010/main" val="424931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Image DEQ">
    <p:spTree>
      <p:nvGrpSpPr>
        <p:cNvPr id="1" name=""/>
        <p:cNvGrpSpPr/>
        <p:nvPr/>
      </p:nvGrpSpPr>
      <p:grpSpPr>
        <a:xfrm>
          <a:off x="0" y="0"/>
          <a:ext cx="0" cy="0"/>
          <a:chOff x="0" y="0"/>
          <a:chExt cx="0" cy="0"/>
        </a:xfrm>
      </p:grpSpPr>
      <p:sp>
        <p:nvSpPr>
          <p:cNvPr id="10" name="Rectangle 9"/>
          <p:cNvSpPr/>
          <p:nvPr userDrawn="1"/>
        </p:nvSpPr>
        <p:spPr>
          <a:xfrm>
            <a:off x="0" y="0"/>
            <a:ext cx="13004800" cy="9753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5537" y="823295"/>
            <a:ext cx="11935917" cy="1004816"/>
          </a:xfrm>
        </p:spPr>
        <p:txBody>
          <a:bodyPr>
            <a:normAutofit/>
          </a:bodyPr>
          <a:lstStyle>
            <a:lvl1pPr algn="l">
              <a:defRPr sz="5000" b="1" i="0" baseline="0">
                <a:solidFill>
                  <a:srgbClr val="0080B7"/>
                </a:solidFill>
                <a:latin typeface="Arial"/>
                <a:cs typeface="Arial"/>
              </a:defRPr>
            </a:lvl1pPr>
          </a:lstStyle>
          <a:p>
            <a:r>
              <a:rPr lang="en-US" dirty="0"/>
              <a:t>Title Text DEQ (Image Right Column)</a:t>
            </a:r>
          </a:p>
        </p:txBody>
      </p:sp>
      <p:sp>
        <p:nvSpPr>
          <p:cNvPr id="6" name="Slide Number Placeholder 5"/>
          <p:cNvSpPr>
            <a:spLocks noGrp="1"/>
          </p:cNvSpPr>
          <p:nvPr>
            <p:ph type="sldNum" sz="quarter" idx="12"/>
          </p:nvPr>
        </p:nvSpPr>
        <p:spPr>
          <a:xfrm>
            <a:off x="12025991" y="9094276"/>
            <a:ext cx="780102" cy="659240"/>
          </a:xfrm>
          <a:prstGeom prst="rect">
            <a:avLst/>
          </a:prstGeom>
        </p:spPr>
        <p:txBody>
          <a:bodyPr anchor="ctr"/>
          <a:lstStyle>
            <a:lvl1pPr>
              <a:defRPr sz="1100" b="1" i="0">
                <a:solidFill>
                  <a:srgbClr val="0080B7"/>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213139" y="9094276"/>
            <a:ext cx="12592954" cy="0"/>
          </a:xfrm>
          <a:prstGeom prst="line">
            <a:avLst/>
          </a:prstGeom>
          <a:ln w="6350" cmpd="sng">
            <a:solidFill>
              <a:srgbClr val="0080B7"/>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213139" y="659240"/>
            <a:ext cx="12592954" cy="0"/>
          </a:xfrm>
          <a:prstGeom prst="line">
            <a:avLst/>
          </a:prstGeom>
          <a:ln w="6350" cmpd="sng">
            <a:solidFill>
              <a:srgbClr val="0080B7"/>
            </a:solidFill>
          </a:ln>
          <a:effectLst/>
        </p:spPr>
        <p:style>
          <a:lnRef idx="2">
            <a:schemeClr val="accent1"/>
          </a:lnRef>
          <a:fillRef idx="0">
            <a:schemeClr val="accent1"/>
          </a:fillRef>
          <a:effectRef idx="1">
            <a:schemeClr val="accent1"/>
          </a:effectRef>
          <a:fontRef idx="minor">
            <a:schemeClr val="tx1"/>
          </a:fontRef>
        </p:style>
      </p:cxnSp>
      <p:pic>
        <p:nvPicPr>
          <p:cNvPr id="25" name="DEQ_Primary_Powerpoint.png"/>
          <p:cNvPicPr/>
          <p:nvPr userDrawn="1"/>
        </p:nvPicPr>
        <p:blipFill>
          <a:blip r:embed="rId2"/>
          <a:stretch>
            <a:fillRect/>
          </a:stretch>
        </p:blipFill>
        <p:spPr>
          <a:xfrm>
            <a:off x="213138" y="9225652"/>
            <a:ext cx="332399" cy="397942"/>
          </a:xfrm>
          <a:prstGeom prst="rect">
            <a:avLst/>
          </a:prstGeom>
          <a:ln w="12700">
            <a:miter lim="400000"/>
          </a:ln>
        </p:spPr>
      </p:pic>
      <p:sp>
        <p:nvSpPr>
          <p:cNvPr id="13" name="Content Placeholder 2"/>
          <p:cNvSpPr>
            <a:spLocks noGrp="1"/>
          </p:cNvSpPr>
          <p:nvPr>
            <p:ph idx="14"/>
          </p:nvPr>
        </p:nvSpPr>
        <p:spPr>
          <a:xfrm>
            <a:off x="8224623" y="8670842"/>
            <a:ext cx="4256831" cy="306544"/>
          </a:xfrm>
          <a:prstGeom prst="rect">
            <a:avLst/>
          </a:prstGeom>
        </p:spPr>
        <p:txBody>
          <a:bodyPr/>
          <a:lstStyle>
            <a:lvl1pPr marL="0" indent="0">
              <a:buNone/>
              <a:defRPr sz="1300">
                <a:solidFill>
                  <a:srgbClr val="6D6D6D"/>
                </a:solidFill>
                <a:latin typeface="Arial"/>
                <a:cs typeface="Arial"/>
              </a:defRPr>
            </a:lvl1pPr>
            <a:lvl2pPr marL="742950" indent="-285750">
              <a:buFont typeface="Arial"/>
              <a:buChar char="•"/>
              <a:defRPr sz="2200">
                <a:solidFill>
                  <a:srgbClr val="6D6D6D"/>
                </a:solidFill>
                <a:latin typeface="Arial"/>
                <a:cs typeface="Arial"/>
              </a:defRPr>
            </a:lvl2pPr>
            <a:lvl3pPr marL="914400" indent="0">
              <a:buNone/>
              <a:defRPr sz="1800">
                <a:solidFill>
                  <a:srgbClr val="6D6D6D"/>
                </a:solidFill>
                <a:latin typeface="Arial"/>
                <a:cs typeface="Arial"/>
              </a:defRPr>
            </a:lvl3pPr>
            <a:lvl4pPr>
              <a:defRPr sz="1800">
                <a:solidFill>
                  <a:srgbClr val="6D6D6D"/>
                </a:solidFill>
                <a:latin typeface="Arial"/>
                <a:cs typeface="Arial"/>
              </a:defRPr>
            </a:lvl4pPr>
            <a:lvl5pPr marL="2057400" indent="-228600">
              <a:buFont typeface="Arial"/>
              <a:buChar char="•"/>
              <a:defRPr sz="1500">
                <a:solidFill>
                  <a:srgbClr val="6D6D6D"/>
                </a:solidFill>
                <a:latin typeface="Arial"/>
                <a:cs typeface="Arial"/>
              </a:defRPr>
            </a:lvl5pPr>
          </a:lstStyle>
          <a:p>
            <a:pPr lvl="0"/>
            <a:r>
              <a:rPr lang="en-US" dirty="0"/>
              <a:t>Click to edit Master text styles</a:t>
            </a:r>
          </a:p>
        </p:txBody>
      </p:sp>
      <p:sp>
        <p:nvSpPr>
          <p:cNvPr id="15" name="Picture Placeholder 6"/>
          <p:cNvSpPr>
            <a:spLocks noGrp="1"/>
          </p:cNvSpPr>
          <p:nvPr>
            <p:ph type="pic" sz="quarter" idx="15" hasCustomPrompt="1"/>
          </p:nvPr>
        </p:nvSpPr>
        <p:spPr>
          <a:xfrm>
            <a:off x="8320970" y="2018300"/>
            <a:ext cx="4160484" cy="6573714"/>
          </a:xfrm>
          <a:prstGeom prst="rect">
            <a:avLst/>
          </a:prstGeom>
        </p:spPr>
        <p:txBody>
          <a:bodyPr vert="horz"/>
          <a:lstStyle>
            <a:lvl1pPr>
              <a:defRPr sz="1800" baseline="0"/>
            </a:lvl1pPr>
          </a:lstStyle>
          <a:p>
            <a:r>
              <a:rPr lang="en-US" dirty="0"/>
              <a:t>If you want this frame to constrain your picture, you can click the icon to add a picture. You can also delete this frame and just add your own picture at its own aspect ration. FYI: this frame is approximately 436 pixels by 690 pixels. Higher resolution images might look better when projected (300dpi, for example). For questions, concerns, help, or suggestions, please contact deqweb@utah.gov</a:t>
            </a:r>
          </a:p>
        </p:txBody>
      </p:sp>
      <p:sp>
        <p:nvSpPr>
          <p:cNvPr id="11" name="Content Placeholder 2"/>
          <p:cNvSpPr>
            <a:spLocks noGrp="1"/>
          </p:cNvSpPr>
          <p:nvPr>
            <p:ph idx="13"/>
          </p:nvPr>
        </p:nvSpPr>
        <p:spPr>
          <a:xfrm>
            <a:off x="545538" y="2018925"/>
            <a:ext cx="7556459" cy="6783291"/>
          </a:xfrm>
          <a:prstGeom prst="rect">
            <a:avLst/>
          </a:prstGeom>
        </p:spPr>
        <p:txBody>
          <a:bodyPr lIns="0"/>
          <a:lstStyle>
            <a:lvl1pPr marL="0" indent="0">
              <a:buNone/>
              <a:defRPr sz="2500">
                <a:solidFill>
                  <a:srgbClr val="00AED7"/>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9373016" y="9286839"/>
            <a:ext cx="2628925" cy="271869"/>
          </a:xfrm>
          <a:prstGeom prst="rect">
            <a:avLst/>
          </a:prstGeom>
          <a:noFill/>
          <a:ln w="12700" cap="flat">
            <a:noFill/>
            <a:miter lim="400000"/>
          </a:ln>
          <a:effectLst/>
        </p:spPr>
        <p:txBody>
          <a:bodyPr rot="0" spcFirstLastPara="1" vertOverflow="overflow" horzOverflow="overflow" vert="horz" wrap="none" lIns="50800" tIns="50800" rIns="50800" bIns="50800" numCol="1" spcCol="38100" rtlCol="0" anchor="ctr">
            <a:spAutoFit/>
          </a:bodyPr>
          <a:lstStyle/>
          <a:p>
            <a:pPr marL="0" marR="0" lvl="0" indent="0" algn="r" defTabSz="914400" rtl="0" eaLnBrk="1" fontAlgn="auto" latinLnBrk="1"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80B7"/>
                </a:solidFill>
                <a:effectLst/>
                <a:uLnTx/>
                <a:uFillTx/>
                <a:latin typeface="Arial" panose="020B0604020202020204" pitchFamily="34" charset="0"/>
                <a:cs typeface="Arial" panose="020B0604020202020204" pitchFamily="34" charset="0"/>
              </a:rPr>
              <a:t>Department of Environmental Quality</a:t>
            </a:r>
            <a:endParaRPr kumimoji="0" lang="en-US" sz="1100" b="1" i="0" u="none" strike="noStrike" kern="0" cap="none" spc="0" normalizeH="0" baseline="0" noProof="0" dirty="0">
              <a:ln>
                <a:noFill/>
              </a:ln>
              <a:solidFill>
                <a:srgbClr val="0080B7"/>
              </a:solidFill>
              <a:effectLst/>
              <a:uLnTx/>
              <a:uFillTx/>
              <a:latin typeface="Georgia" panose="02040502050405020303" pitchFamily="18" charset="0"/>
            </a:endParaRPr>
          </a:p>
        </p:txBody>
      </p:sp>
    </p:spTree>
    <p:extLst>
      <p:ext uri="{BB962C8B-B14F-4D97-AF65-F5344CB8AC3E}">
        <p14:creationId xmlns:p14="http://schemas.microsoft.com/office/powerpoint/2010/main" val="40905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Only DEQ">
    <p:spTree>
      <p:nvGrpSpPr>
        <p:cNvPr id="1" name=""/>
        <p:cNvGrpSpPr/>
        <p:nvPr/>
      </p:nvGrpSpPr>
      <p:grpSpPr>
        <a:xfrm>
          <a:off x="0" y="0"/>
          <a:ext cx="0" cy="0"/>
          <a:chOff x="0" y="0"/>
          <a:chExt cx="0" cy="0"/>
        </a:xfrm>
      </p:grpSpPr>
      <p:sp>
        <p:nvSpPr>
          <p:cNvPr id="9" name="Rectangle 8"/>
          <p:cNvSpPr/>
          <p:nvPr userDrawn="1"/>
        </p:nvSpPr>
        <p:spPr>
          <a:xfrm>
            <a:off x="0" y="0"/>
            <a:ext cx="13004800" cy="9753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3"/>
          </p:nvPr>
        </p:nvSpPr>
        <p:spPr>
          <a:xfrm>
            <a:off x="449189" y="8670842"/>
            <a:ext cx="12041023" cy="306544"/>
          </a:xfrm>
          <a:prstGeom prst="rect">
            <a:avLst/>
          </a:prstGeom>
        </p:spPr>
        <p:txBody>
          <a:bodyPr/>
          <a:lstStyle>
            <a:lvl1pPr marL="0" indent="0">
              <a:buNone/>
              <a:defRPr sz="1300">
                <a:solidFill>
                  <a:srgbClr val="6D6D6D"/>
                </a:solidFill>
                <a:latin typeface="Arial"/>
                <a:cs typeface="Arial"/>
              </a:defRPr>
            </a:lvl1pPr>
            <a:lvl2pPr marL="742950" indent="-285750">
              <a:buFont typeface="Arial"/>
              <a:buChar char="•"/>
              <a:defRPr sz="2200">
                <a:solidFill>
                  <a:srgbClr val="6D6D6D"/>
                </a:solidFill>
                <a:latin typeface="Arial"/>
                <a:cs typeface="Arial"/>
              </a:defRPr>
            </a:lvl2pPr>
            <a:lvl3pPr marL="914400" indent="0">
              <a:buNone/>
              <a:defRPr sz="1800">
                <a:solidFill>
                  <a:srgbClr val="6D6D6D"/>
                </a:solidFill>
                <a:latin typeface="Arial"/>
                <a:cs typeface="Arial"/>
              </a:defRPr>
            </a:lvl3pPr>
            <a:lvl4pPr>
              <a:defRPr sz="1800">
                <a:solidFill>
                  <a:srgbClr val="6D6D6D"/>
                </a:solidFill>
                <a:latin typeface="Arial"/>
                <a:cs typeface="Arial"/>
              </a:defRPr>
            </a:lvl4pPr>
            <a:lvl5pPr marL="2057400" indent="-228600">
              <a:buFont typeface="Arial"/>
              <a:buChar char="•"/>
              <a:defRPr sz="1500">
                <a:solidFill>
                  <a:srgbClr val="6D6D6D"/>
                </a:solidFill>
                <a:latin typeface="Arial"/>
                <a:cs typeface="Arial"/>
              </a:defRPr>
            </a:lvl5pPr>
          </a:lstStyle>
          <a:p>
            <a:pPr lvl="0"/>
            <a:r>
              <a:rPr lang="en-US" dirty="0"/>
              <a:t>Click to edit Master text styles</a:t>
            </a:r>
          </a:p>
        </p:txBody>
      </p:sp>
      <p:sp>
        <p:nvSpPr>
          <p:cNvPr id="2" name="Title 1"/>
          <p:cNvSpPr>
            <a:spLocks noGrp="1"/>
          </p:cNvSpPr>
          <p:nvPr>
            <p:ph type="ctrTitle" hasCustomPrompt="1"/>
          </p:nvPr>
        </p:nvSpPr>
        <p:spPr>
          <a:xfrm>
            <a:off x="545537" y="823295"/>
            <a:ext cx="11935917" cy="1004816"/>
          </a:xfrm>
        </p:spPr>
        <p:txBody>
          <a:bodyPr>
            <a:normAutofit/>
          </a:bodyPr>
          <a:lstStyle>
            <a:lvl1pPr algn="l">
              <a:defRPr sz="5000" b="1" i="0" baseline="0">
                <a:solidFill>
                  <a:srgbClr val="0080B7"/>
                </a:solidFill>
                <a:latin typeface="Arial"/>
                <a:cs typeface="Arial"/>
              </a:defRPr>
            </a:lvl1pPr>
          </a:lstStyle>
          <a:p>
            <a:r>
              <a:rPr lang="en-US" dirty="0"/>
              <a:t>Title Text DEQ (Image Only Slide)</a:t>
            </a:r>
          </a:p>
        </p:txBody>
      </p:sp>
      <p:sp>
        <p:nvSpPr>
          <p:cNvPr id="6" name="Slide Number Placeholder 5"/>
          <p:cNvSpPr>
            <a:spLocks noGrp="1"/>
          </p:cNvSpPr>
          <p:nvPr>
            <p:ph type="sldNum" sz="quarter" idx="12"/>
          </p:nvPr>
        </p:nvSpPr>
        <p:spPr>
          <a:xfrm>
            <a:off x="12025991" y="9094276"/>
            <a:ext cx="780102" cy="659240"/>
          </a:xfrm>
          <a:prstGeom prst="rect">
            <a:avLst/>
          </a:prstGeom>
        </p:spPr>
        <p:txBody>
          <a:bodyPr anchor="ctr"/>
          <a:lstStyle>
            <a:lvl1pPr>
              <a:defRPr sz="1100" b="1" i="0">
                <a:solidFill>
                  <a:srgbClr val="0080B7"/>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213139" y="9094276"/>
            <a:ext cx="12592954" cy="0"/>
          </a:xfrm>
          <a:prstGeom prst="line">
            <a:avLst/>
          </a:prstGeom>
          <a:ln w="6350" cmpd="sng">
            <a:solidFill>
              <a:srgbClr val="0080B7"/>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213139" y="659240"/>
            <a:ext cx="12592954" cy="0"/>
          </a:xfrm>
          <a:prstGeom prst="line">
            <a:avLst/>
          </a:prstGeom>
          <a:ln w="6350" cmpd="sng">
            <a:solidFill>
              <a:srgbClr val="0080B7"/>
            </a:solidFill>
          </a:ln>
          <a:effectLst/>
        </p:spPr>
        <p:style>
          <a:lnRef idx="2">
            <a:schemeClr val="accent1"/>
          </a:lnRef>
          <a:fillRef idx="0">
            <a:schemeClr val="accent1"/>
          </a:fillRef>
          <a:effectRef idx="1">
            <a:schemeClr val="accent1"/>
          </a:effectRef>
          <a:fontRef idx="minor">
            <a:schemeClr val="tx1"/>
          </a:fontRef>
        </p:style>
      </p:cxnSp>
      <p:pic>
        <p:nvPicPr>
          <p:cNvPr id="25" name="DEQ_Primary_Powerpoint.png"/>
          <p:cNvPicPr/>
          <p:nvPr userDrawn="1"/>
        </p:nvPicPr>
        <p:blipFill>
          <a:blip r:embed="rId2"/>
          <a:stretch>
            <a:fillRect/>
          </a:stretch>
        </p:blipFill>
        <p:spPr>
          <a:xfrm>
            <a:off x="213138" y="9225652"/>
            <a:ext cx="332399" cy="397942"/>
          </a:xfrm>
          <a:prstGeom prst="rect">
            <a:avLst/>
          </a:prstGeom>
          <a:ln w="12700">
            <a:miter lim="400000"/>
          </a:ln>
        </p:spPr>
      </p:pic>
      <p:sp>
        <p:nvSpPr>
          <p:cNvPr id="7" name="Picture Placeholder 6"/>
          <p:cNvSpPr>
            <a:spLocks noGrp="1"/>
          </p:cNvSpPr>
          <p:nvPr>
            <p:ph type="pic" sz="quarter" idx="15" hasCustomPrompt="1"/>
          </p:nvPr>
        </p:nvSpPr>
        <p:spPr>
          <a:xfrm>
            <a:off x="545538" y="2018300"/>
            <a:ext cx="11935916" cy="6573714"/>
          </a:xfrm>
          <a:prstGeom prst="rect">
            <a:avLst/>
          </a:prstGeom>
        </p:spPr>
        <p:txBody>
          <a:bodyPr vert="horz"/>
          <a:lstStyle>
            <a:lvl1pPr>
              <a:defRPr baseline="0"/>
            </a:lvl1pPr>
          </a:lstStyle>
          <a:p>
            <a:r>
              <a:rPr lang="en-US" dirty="0"/>
              <a:t>If you want this frame to constrain your image, you can click the icon to add an image. You can also delete this frame and just add your own image at its own aspect ration. FYI: this frame is approximately 1253 pixels by 690 pixels. Higher resolution images might look better when projected (300dpi, for example). For questions, concerns, help, or suggestions, please contact deqweb@utah.gov</a:t>
            </a:r>
          </a:p>
        </p:txBody>
      </p:sp>
      <p:sp>
        <p:nvSpPr>
          <p:cNvPr id="10" name="TextBox 9"/>
          <p:cNvSpPr txBox="1"/>
          <p:nvPr userDrawn="1"/>
        </p:nvSpPr>
        <p:spPr>
          <a:xfrm>
            <a:off x="9373016" y="9286839"/>
            <a:ext cx="2628925" cy="271869"/>
          </a:xfrm>
          <a:prstGeom prst="rect">
            <a:avLst/>
          </a:prstGeom>
          <a:noFill/>
          <a:ln w="12700" cap="flat">
            <a:noFill/>
            <a:miter lim="400000"/>
          </a:ln>
          <a:effectLst/>
        </p:spPr>
        <p:txBody>
          <a:bodyPr rot="0" spcFirstLastPara="1" vertOverflow="overflow" horzOverflow="overflow" vert="horz" wrap="none" lIns="50800" tIns="50800" rIns="50800" bIns="50800" numCol="1" spcCol="38100" rtlCol="0" anchor="ctr">
            <a:spAutoFit/>
          </a:bodyPr>
          <a:lstStyle/>
          <a:p>
            <a:pPr marL="0" marR="0" lvl="0" indent="0" algn="r" defTabSz="914400" rtl="0" eaLnBrk="1" fontAlgn="auto" latinLnBrk="1"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80B7"/>
                </a:solidFill>
                <a:effectLst/>
                <a:uLnTx/>
                <a:uFillTx/>
                <a:latin typeface="Arial" panose="020B0604020202020204" pitchFamily="34" charset="0"/>
                <a:cs typeface="Arial" panose="020B0604020202020204" pitchFamily="34" charset="0"/>
              </a:rPr>
              <a:t>Department of Environmental Quality</a:t>
            </a:r>
            <a:endParaRPr kumimoji="0" lang="en-US" sz="1100" b="1" i="0" u="none" strike="noStrike" kern="0" cap="none" spc="0" normalizeH="0" baseline="0" noProof="0" dirty="0">
              <a:ln>
                <a:noFill/>
              </a:ln>
              <a:solidFill>
                <a:srgbClr val="0080B7"/>
              </a:solidFill>
              <a:effectLst/>
              <a:uLnTx/>
              <a:uFillTx/>
              <a:latin typeface="Georgia" panose="02040502050405020303" pitchFamily="18" charset="0"/>
            </a:endParaRPr>
          </a:p>
        </p:txBody>
      </p:sp>
    </p:spTree>
    <p:extLst>
      <p:ext uri="{BB962C8B-B14F-4D97-AF65-F5344CB8AC3E}">
        <p14:creationId xmlns:p14="http://schemas.microsoft.com/office/powerpoint/2010/main" val="78720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Chart DEQ">
    <p:spTree>
      <p:nvGrpSpPr>
        <p:cNvPr id="1" name=""/>
        <p:cNvGrpSpPr/>
        <p:nvPr/>
      </p:nvGrpSpPr>
      <p:grpSpPr>
        <a:xfrm>
          <a:off x="0" y="0"/>
          <a:ext cx="0" cy="0"/>
          <a:chOff x="0" y="0"/>
          <a:chExt cx="0" cy="0"/>
        </a:xfrm>
      </p:grpSpPr>
      <p:sp>
        <p:nvSpPr>
          <p:cNvPr id="10" name="Rectangle 9"/>
          <p:cNvSpPr/>
          <p:nvPr userDrawn="1"/>
        </p:nvSpPr>
        <p:spPr>
          <a:xfrm>
            <a:off x="0" y="0"/>
            <a:ext cx="13004800" cy="9753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5537" y="823295"/>
            <a:ext cx="11935917" cy="1004816"/>
          </a:xfrm>
        </p:spPr>
        <p:txBody>
          <a:bodyPr>
            <a:normAutofit/>
          </a:bodyPr>
          <a:lstStyle>
            <a:lvl1pPr algn="l">
              <a:defRPr sz="5000" b="1" i="0">
                <a:solidFill>
                  <a:srgbClr val="0080B7"/>
                </a:solidFill>
                <a:latin typeface="Arial"/>
                <a:cs typeface="Arial"/>
              </a:defRPr>
            </a:lvl1pPr>
          </a:lstStyle>
          <a:p>
            <a:r>
              <a:rPr lang="en-US" dirty="0"/>
              <a:t>Title Text DEQ (Right Column Data)</a:t>
            </a:r>
          </a:p>
        </p:txBody>
      </p:sp>
      <p:sp>
        <p:nvSpPr>
          <p:cNvPr id="6" name="Slide Number Placeholder 5"/>
          <p:cNvSpPr>
            <a:spLocks noGrp="1"/>
          </p:cNvSpPr>
          <p:nvPr>
            <p:ph type="sldNum" sz="quarter" idx="12"/>
          </p:nvPr>
        </p:nvSpPr>
        <p:spPr>
          <a:xfrm>
            <a:off x="12025991" y="9094276"/>
            <a:ext cx="780102" cy="659240"/>
          </a:xfrm>
          <a:prstGeom prst="rect">
            <a:avLst/>
          </a:prstGeom>
        </p:spPr>
        <p:txBody>
          <a:bodyPr anchor="ctr"/>
          <a:lstStyle>
            <a:lvl1pPr>
              <a:defRPr sz="1100" b="1" i="0">
                <a:solidFill>
                  <a:srgbClr val="0080B7"/>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213139" y="9094276"/>
            <a:ext cx="12592954" cy="0"/>
          </a:xfrm>
          <a:prstGeom prst="line">
            <a:avLst/>
          </a:prstGeom>
          <a:ln w="6350" cmpd="sng">
            <a:solidFill>
              <a:srgbClr val="0080B7"/>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213139" y="659240"/>
            <a:ext cx="12592954" cy="0"/>
          </a:xfrm>
          <a:prstGeom prst="line">
            <a:avLst/>
          </a:prstGeom>
          <a:ln w="6350" cmpd="sng">
            <a:solidFill>
              <a:srgbClr val="0080B7"/>
            </a:solidFill>
          </a:ln>
          <a:effectLst/>
        </p:spPr>
        <p:style>
          <a:lnRef idx="2">
            <a:schemeClr val="accent1"/>
          </a:lnRef>
          <a:fillRef idx="0">
            <a:schemeClr val="accent1"/>
          </a:fillRef>
          <a:effectRef idx="1">
            <a:schemeClr val="accent1"/>
          </a:effectRef>
          <a:fontRef idx="minor">
            <a:schemeClr val="tx1"/>
          </a:fontRef>
        </p:style>
      </p:cxnSp>
      <p:pic>
        <p:nvPicPr>
          <p:cNvPr id="25" name="DEQ_Primary_Powerpoint.png"/>
          <p:cNvPicPr/>
          <p:nvPr userDrawn="1"/>
        </p:nvPicPr>
        <p:blipFill>
          <a:blip r:embed="rId2"/>
          <a:stretch>
            <a:fillRect/>
          </a:stretch>
        </p:blipFill>
        <p:spPr>
          <a:xfrm>
            <a:off x="213138" y="9225652"/>
            <a:ext cx="332399" cy="397942"/>
          </a:xfrm>
          <a:prstGeom prst="rect">
            <a:avLst/>
          </a:prstGeom>
          <a:ln w="12700">
            <a:miter lim="400000"/>
          </a:ln>
        </p:spPr>
      </p:pic>
      <p:sp>
        <p:nvSpPr>
          <p:cNvPr id="13" name="Content Placeholder 2"/>
          <p:cNvSpPr>
            <a:spLocks noGrp="1"/>
          </p:cNvSpPr>
          <p:nvPr>
            <p:ph idx="14"/>
          </p:nvPr>
        </p:nvSpPr>
        <p:spPr>
          <a:xfrm>
            <a:off x="8224623" y="8670842"/>
            <a:ext cx="4256831" cy="306544"/>
          </a:xfrm>
          <a:prstGeom prst="rect">
            <a:avLst/>
          </a:prstGeom>
        </p:spPr>
        <p:txBody>
          <a:bodyPr/>
          <a:lstStyle>
            <a:lvl1pPr marL="0" indent="0">
              <a:buNone/>
              <a:defRPr sz="1300">
                <a:solidFill>
                  <a:srgbClr val="6D6D6D"/>
                </a:solidFill>
                <a:latin typeface="Arial"/>
                <a:cs typeface="Arial"/>
              </a:defRPr>
            </a:lvl1pPr>
            <a:lvl2pPr marL="742950" indent="-285750">
              <a:buFont typeface="Arial"/>
              <a:buChar char="•"/>
              <a:defRPr sz="2200">
                <a:solidFill>
                  <a:srgbClr val="6D6D6D"/>
                </a:solidFill>
                <a:latin typeface="Arial"/>
                <a:cs typeface="Arial"/>
              </a:defRPr>
            </a:lvl2pPr>
            <a:lvl3pPr marL="914400" indent="0">
              <a:buNone/>
              <a:defRPr sz="1800">
                <a:solidFill>
                  <a:srgbClr val="6D6D6D"/>
                </a:solidFill>
                <a:latin typeface="Arial"/>
                <a:cs typeface="Arial"/>
              </a:defRPr>
            </a:lvl3pPr>
            <a:lvl4pPr>
              <a:defRPr sz="1800">
                <a:solidFill>
                  <a:srgbClr val="6D6D6D"/>
                </a:solidFill>
                <a:latin typeface="Arial"/>
                <a:cs typeface="Arial"/>
              </a:defRPr>
            </a:lvl4pPr>
            <a:lvl5pPr marL="2057400" indent="-228600">
              <a:buFont typeface="Arial"/>
              <a:buChar char="•"/>
              <a:defRPr sz="1500">
                <a:solidFill>
                  <a:srgbClr val="6D6D6D"/>
                </a:solidFill>
                <a:latin typeface="Arial"/>
                <a:cs typeface="Arial"/>
              </a:defRPr>
            </a:lvl5pPr>
          </a:lstStyle>
          <a:p>
            <a:pPr lvl="0"/>
            <a:r>
              <a:rPr lang="en-US" dirty="0"/>
              <a:t>Click to edit Master text styles</a:t>
            </a:r>
          </a:p>
        </p:txBody>
      </p:sp>
      <p:sp>
        <p:nvSpPr>
          <p:cNvPr id="4" name="Chart Placeholder 3"/>
          <p:cNvSpPr>
            <a:spLocks noGrp="1"/>
          </p:cNvSpPr>
          <p:nvPr>
            <p:ph type="chart" sz="quarter" idx="16"/>
          </p:nvPr>
        </p:nvSpPr>
        <p:spPr>
          <a:xfrm>
            <a:off x="8321675" y="2017713"/>
            <a:ext cx="4159250" cy="6573837"/>
          </a:xfrm>
          <a:prstGeom prst="rect">
            <a:avLst/>
          </a:prstGeom>
        </p:spPr>
        <p:txBody>
          <a:bodyPr vert="horz"/>
          <a:lstStyle/>
          <a:p>
            <a:endParaRPr lang="en-US"/>
          </a:p>
        </p:txBody>
      </p:sp>
      <p:sp>
        <p:nvSpPr>
          <p:cNvPr id="11" name="Content Placeholder 2"/>
          <p:cNvSpPr>
            <a:spLocks noGrp="1"/>
          </p:cNvSpPr>
          <p:nvPr>
            <p:ph idx="13"/>
          </p:nvPr>
        </p:nvSpPr>
        <p:spPr>
          <a:xfrm>
            <a:off x="545538" y="2018925"/>
            <a:ext cx="7556459" cy="6783291"/>
          </a:xfrm>
          <a:prstGeom prst="rect">
            <a:avLst/>
          </a:prstGeom>
        </p:spPr>
        <p:txBody>
          <a:bodyPr lIns="0"/>
          <a:lstStyle>
            <a:lvl1pPr marL="0" indent="0">
              <a:buNone/>
              <a:defRPr sz="2500">
                <a:solidFill>
                  <a:srgbClr val="00AED7"/>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9373016" y="9286839"/>
            <a:ext cx="2628925" cy="271869"/>
          </a:xfrm>
          <a:prstGeom prst="rect">
            <a:avLst/>
          </a:prstGeom>
          <a:noFill/>
          <a:ln w="12700" cap="flat">
            <a:noFill/>
            <a:miter lim="400000"/>
          </a:ln>
          <a:effectLst/>
        </p:spPr>
        <p:txBody>
          <a:bodyPr rot="0" spcFirstLastPara="1" vertOverflow="overflow" horzOverflow="overflow" vert="horz" wrap="none" lIns="50800" tIns="50800" rIns="50800" bIns="50800" numCol="1" spcCol="38100" rtlCol="0" anchor="ctr">
            <a:spAutoFit/>
          </a:bodyPr>
          <a:lstStyle/>
          <a:p>
            <a:pPr marL="0" marR="0" lvl="0" indent="0" algn="r" defTabSz="914400" rtl="0" eaLnBrk="1" fontAlgn="auto" latinLnBrk="1"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80B7"/>
                </a:solidFill>
                <a:effectLst/>
                <a:uLnTx/>
                <a:uFillTx/>
                <a:latin typeface="Arial" panose="020B0604020202020204" pitchFamily="34" charset="0"/>
                <a:cs typeface="Arial" panose="020B0604020202020204" pitchFamily="34" charset="0"/>
              </a:rPr>
              <a:t>Department of Environmental Quality</a:t>
            </a:r>
            <a:endParaRPr kumimoji="0" lang="en-US" sz="1100" b="1" i="0" u="none" strike="noStrike" kern="0" cap="none" spc="0" normalizeH="0" baseline="0" noProof="0" dirty="0">
              <a:ln>
                <a:noFill/>
              </a:ln>
              <a:solidFill>
                <a:srgbClr val="0080B7"/>
              </a:solidFill>
              <a:effectLst/>
              <a:uLnTx/>
              <a:uFillTx/>
              <a:latin typeface="Georgia" panose="02040502050405020303" pitchFamily="18" charset="0"/>
            </a:endParaRPr>
          </a:p>
        </p:txBody>
      </p:sp>
    </p:spTree>
    <p:extLst>
      <p:ext uri="{BB962C8B-B14F-4D97-AF65-F5344CB8AC3E}">
        <p14:creationId xmlns:p14="http://schemas.microsoft.com/office/powerpoint/2010/main" val="141920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4217957"/>
            <a:ext cx="11703050" cy="1625600"/>
          </a:xfrm>
          <a:prstGeom prst="rect">
            <a:avLst/>
          </a:prstGeom>
        </p:spPr>
        <p:txBody>
          <a:bodyPr vert="horz" lIns="91440" tIns="45720" rIns="91440" bIns="45720" rtlCol="0" anchor="ctr">
            <a:normAutofit/>
          </a:bodyPr>
          <a:lstStyle/>
          <a:p>
            <a:r>
              <a:rPr lang="en-US" dirty="0"/>
              <a:t>DEQ PowerPoint Master</a:t>
            </a:r>
          </a:p>
        </p:txBody>
      </p:sp>
    </p:spTree>
    <p:extLst>
      <p:ext uri="{BB962C8B-B14F-4D97-AF65-F5344CB8AC3E}">
        <p14:creationId xmlns:p14="http://schemas.microsoft.com/office/powerpoint/2010/main" val="180061808"/>
      </p:ext>
    </p:extLst>
  </p:cSld>
  <p:clrMap bg1="lt1" tx1="dk1" bg2="lt2" tx2="dk2" accent1="accent1" accent2="accent2" accent3="accent3" accent4="accent4" accent5="accent5" accent6="accent6" hlink="hlink" folHlink="folHlink"/>
  <p:sldLayoutIdLst>
    <p:sldLayoutId id="2147483680" r:id="rId1"/>
    <p:sldLayoutId id="2147483663" r:id="rId2"/>
    <p:sldLayoutId id="2147483681" r:id="rId3"/>
    <p:sldLayoutId id="2147483679" r:id="rId4"/>
    <p:sldLayoutId id="2147483722" r:id="rId5"/>
    <p:sldLayoutId id="2147483651" r:id="rId6"/>
    <p:sldLayoutId id="2147483664" r:id="rId7"/>
    <p:sldLayoutId id="2147483665" r:id="rId8"/>
    <p:sldLayoutId id="2147483666" r:id="rId9"/>
    <p:sldLayoutId id="2147483667"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99F0BE08-E9C6-4E21-9ED1-B73EC59A4F7F}" type="slidenum">
              <a:rPr lang="en-US" smtClean="0"/>
              <a:t>‹#›</a:t>
            </a:fld>
            <a:endParaRPr lang="en-US"/>
          </a:p>
        </p:txBody>
      </p:sp>
    </p:spTree>
    <p:extLst>
      <p:ext uri="{BB962C8B-B14F-4D97-AF65-F5344CB8AC3E}">
        <p14:creationId xmlns:p14="http://schemas.microsoft.com/office/powerpoint/2010/main" val="5112227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
          <p:cNvSpPr/>
          <p:nvPr/>
        </p:nvSpPr>
        <p:spPr>
          <a:xfrm>
            <a:off x="7091512" y="7416251"/>
            <a:ext cx="4143763"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5000" b="1">
                <a:solidFill>
                  <a:srgbClr val="FFFFFF"/>
                </a:solidFill>
                <a:latin typeface="Arial"/>
                <a:ea typeface="Arial"/>
                <a:cs typeface="Arial"/>
                <a:sym typeface="Arial"/>
              </a:defRPr>
            </a:lvl1pPr>
          </a:lstStyle>
          <a:p>
            <a:pPr algn="l">
              <a:defRPr sz="1800" b="0">
                <a:solidFill>
                  <a:srgbClr val="000000"/>
                </a:solidFill>
              </a:defRPr>
            </a:pPr>
            <a:r>
              <a:rPr lang="en-US" sz="4000" dirty="0">
                <a:solidFill>
                  <a:srgbClr val="0080B7"/>
                </a:solidFill>
                <a:latin typeface="Georgia"/>
                <a:cs typeface="Georgia"/>
              </a:rPr>
              <a:t>DEQ Teleworking</a:t>
            </a:r>
          </a:p>
        </p:txBody>
      </p:sp>
    </p:spTree>
    <p:extLst>
      <p:ext uri="{BB962C8B-B14F-4D97-AF65-F5344CB8AC3E}">
        <p14:creationId xmlns:p14="http://schemas.microsoft.com/office/powerpoint/2010/main" val="25766139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DEQ Challenges (at least some of them)</a:t>
            </a:r>
          </a:p>
        </p:txBody>
      </p:sp>
      <p:sp>
        <p:nvSpPr>
          <p:cNvPr id="5" name="Slide Number Placeholder 4"/>
          <p:cNvSpPr>
            <a:spLocks noGrp="1"/>
          </p:cNvSpPr>
          <p:nvPr>
            <p:ph type="sldNum" sz="quarter" idx="12"/>
          </p:nvPr>
        </p:nvSpPr>
        <p:spPr/>
        <p:txBody>
          <a:bodyPr/>
          <a:lstStyle/>
          <a:p>
            <a:fld id="{31EAA74C-7368-EF47-8F0F-C6759A5A65D8}" type="slidenum">
              <a:rPr lang="en-US" smtClean="0"/>
              <a:pPr/>
              <a:t>2</a:t>
            </a:fld>
            <a:endParaRPr lang="en-US" dirty="0"/>
          </a:p>
        </p:txBody>
      </p:sp>
      <p:sp>
        <p:nvSpPr>
          <p:cNvPr id="7" name="Content Placeholder 2"/>
          <p:cNvSpPr txBox="1">
            <a:spLocks/>
          </p:cNvSpPr>
          <p:nvPr/>
        </p:nvSpPr>
        <p:spPr>
          <a:xfrm>
            <a:off x="545537" y="1878222"/>
            <a:ext cx="11935917" cy="6783291"/>
          </a:xfrm>
          <a:prstGeom prst="rect">
            <a:avLst/>
          </a:prstGeom>
        </p:spPr>
        <p:txBody>
          <a:bodyPr lIns="0"/>
          <a:lstStyle>
            <a:lvl1pPr marL="0" indent="0" algn="l" defTabSz="457200" rtl="0" eaLnBrk="1" latinLnBrk="0" hangingPunct="1">
              <a:spcBef>
                <a:spcPct val="20000"/>
              </a:spcBef>
              <a:buFont typeface="Arial"/>
              <a:buNone/>
              <a:defRPr sz="2500" kern="1200">
                <a:solidFill>
                  <a:srgbClr val="00AED7"/>
                </a:solidFill>
                <a:latin typeface="Arial"/>
                <a:ea typeface="+mn-ea"/>
                <a:cs typeface="Arial"/>
              </a:defRPr>
            </a:lvl1pPr>
            <a:lvl2pPr marL="0" indent="0" algn="l" defTabSz="457200" rtl="0" eaLnBrk="1" latinLnBrk="0" hangingPunct="1">
              <a:spcBef>
                <a:spcPct val="20000"/>
              </a:spcBef>
              <a:buFont typeface="Arial"/>
              <a:buNone/>
              <a:defRPr sz="2200" kern="1200">
                <a:solidFill>
                  <a:srgbClr val="6D6D6D"/>
                </a:solidFill>
                <a:latin typeface="Arial"/>
                <a:ea typeface="+mn-ea"/>
                <a:cs typeface="Arial"/>
              </a:defRPr>
            </a:lvl2pPr>
            <a:lvl3pPr marL="457200" indent="-228600" algn="l" defTabSz="457200" rtl="0" eaLnBrk="1" latinLnBrk="0" hangingPunct="1">
              <a:spcBef>
                <a:spcPct val="20000"/>
              </a:spcBef>
              <a:buFont typeface="Arial"/>
              <a:buChar char="•"/>
              <a:defRPr sz="1800" kern="1200">
                <a:solidFill>
                  <a:srgbClr val="6D6D6D"/>
                </a:solidFill>
                <a:latin typeface="Arial"/>
                <a:ea typeface="+mn-ea"/>
                <a:cs typeface="Arial"/>
              </a:defRPr>
            </a:lvl3pPr>
            <a:lvl4pPr marL="777240" indent="-228600" algn="l" defTabSz="457200" rtl="0" eaLnBrk="1" latinLnBrk="0" hangingPunct="1">
              <a:spcBef>
                <a:spcPct val="20000"/>
              </a:spcBef>
              <a:buFont typeface="Arial"/>
              <a:buChar char="–"/>
              <a:defRPr sz="1800" kern="1200">
                <a:solidFill>
                  <a:srgbClr val="6D6D6D"/>
                </a:solidFill>
                <a:latin typeface="Arial"/>
                <a:ea typeface="+mn-ea"/>
                <a:cs typeface="Arial"/>
              </a:defRPr>
            </a:lvl4pPr>
            <a:lvl5pPr marL="1143000" indent="-228600" algn="l" defTabSz="457200" rtl="0" eaLnBrk="1" latinLnBrk="0" hangingPunct="1">
              <a:spcBef>
                <a:spcPct val="20000"/>
              </a:spcBef>
              <a:buFont typeface="Arial"/>
              <a:buChar char="•"/>
              <a:defRPr sz="1500" kern="1200">
                <a:solidFill>
                  <a:srgbClr val="6D6D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r>
              <a:rPr lang="en-US" sz="3200" dirty="0">
                <a:solidFill>
                  <a:srgbClr val="376092"/>
                </a:solidFill>
              </a:rPr>
              <a:t>Retiring work force-over 30% currently qualified for retirement</a:t>
            </a:r>
          </a:p>
          <a:p>
            <a:pPr lvl="3" indent="-457200"/>
            <a:r>
              <a:rPr lang="en-US" sz="2800" dirty="0">
                <a:solidFill>
                  <a:srgbClr val="376092"/>
                </a:solidFill>
              </a:rPr>
              <a:t>Attracting and retaining new work force (Millennials)</a:t>
            </a:r>
          </a:p>
          <a:p>
            <a:pPr lvl="4" indent="-457200"/>
            <a:r>
              <a:rPr lang="en-US" sz="2800" dirty="0">
                <a:solidFill>
                  <a:srgbClr val="376092"/>
                </a:solidFill>
              </a:rPr>
              <a:t>Looking for mission driven work that allows flexibility</a:t>
            </a:r>
          </a:p>
          <a:p>
            <a:endParaRPr lang="en-US" sz="3200" dirty="0">
              <a:solidFill>
                <a:srgbClr val="376092"/>
              </a:solidFill>
            </a:endParaRPr>
          </a:p>
          <a:p>
            <a:pPr marL="457200" indent="-457200">
              <a:buFont typeface="Arial"/>
              <a:buChar char="•"/>
            </a:pPr>
            <a:r>
              <a:rPr lang="en-US" sz="3200" dirty="0">
                <a:solidFill>
                  <a:srgbClr val="376092"/>
                </a:solidFill>
              </a:rPr>
              <a:t>Budget Pressure-Never enough money, consistently asked to reduce reliance on General Fund</a:t>
            </a:r>
          </a:p>
          <a:p>
            <a:pPr marL="457200" indent="-457200">
              <a:buFont typeface="Arial"/>
              <a:buChar char="•"/>
            </a:pPr>
            <a:endParaRPr lang="en-US" sz="3200" dirty="0">
              <a:solidFill>
                <a:srgbClr val="376092"/>
              </a:solidFill>
            </a:endParaRPr>
          </a:p>
          <a:p>
            <a:pPr marL="457200" indent="-457200">
              <a:buFont typeface="Arial"/>
              <a:buChar char="•"/>
            </a:pPr>
            <a:r>
              <a:rPr lang="en-US" sz="3200" dirty="0">
                <a:solidFill>
                  <a:srgbClr val="376092"/>
                </a:solidFill>
              </a:rPr>
              <a:t>Perception of DEQ as the heavy hand of regulation vs. partner</a:t>
            </a:r>
          </a:p>
          <a:p>
            <a:pPr>
              <a:spcBef>
                <a:spcPct val="0"/>
              </a:spcBef>
            </a:pPr>
            <a:endParaRPr lang="en-US" sz="5000" b="1" dirty="0">
              <a:solidFill>
                <a:srgbClr val="0080B7"/>
              </a:solidFill>
              <a:ea typeface="+mj-ea"/>
            </a:endParaRPr>
          </a:p>
          <a:p>
            <a:pPr>
              <a:spcBef>
                <a:spcPct val="0"/>
              </a:spcBef>
            </a:pPr>
            <a:r>
              <a:rPr lang="en-US" sz="5000" b="1" dirty="0">
                <a:solidFill>
                  <a:srgbClr val="0080B7"/>
                </a:solidFill>
                <a:ea typeface="+mj-ea"/>
              </a:rPr>
              <a:t>Strategy: TELEWORKING</a:t>
            </a:r>
          </a:p>
          <a:p>
            <a:endParaRPr lang="en-US" sz="3200" dirty="0"/>
          </a:p>
          <a:p>
            <a:pPr marL="342900" indent="-342900">
              <a:buFont typeface="Arial"/>
              <a:buChar char="•"/>
            </a:pPr>
            <a:endParaRPr lang="en-US" sz="3200" dirty="0"/>
          </a:p>
          <a:p>
            <a:pPr marL="342900" indent="-342900">
              <a:buFont typeface="Arial"/>
              <a:buChar char="•"/>
            </a:pPr>
            <a:endParaRPr lang="en-US" dirty="0"/>
          </a:p>
          <a:p>
            <a:endParaRPr lang="en-US" dirty="0"/>
          </a:p>
          <a:p>
            <a:pPr lvl="4"/>
            <a:endParaRPr lang="en-US" dirty="0"/>
          </a:p>
          <a:p>
            <a:pPr marL="914400" lvl="4" indent="0">
              <a:buFont typeface="Arial"/>
              <a:buNone/>
            </a:pPr>
            <a:endParaRPr lang="en-US" dirty="0"/>
          </a:p>
        </p:txBody>
      </p:sp>
    </p:spTree>
    <p:extLst>
      <p:ext uri="{BB962C8B-B14F-4D97-AF65-F5344CB8AC3E}">
        <p14:creationId xmlns:p14="http://schemas.microsoft.com/office/powerpoint/2010/main" val="1409473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Teleworking Rollout</a:t>
            </a:r>
          </a:p>
        </p:txBody>
      </p:sp>
      <p:sp>
        <p:nvSpPr>
          <p:cNvPr id="4" name="Content Placeholder 2"/>
          <p:cNvSpPr>
            <a:spLocks noGrp="1"/>
          </p:cNvSpPr>
          <p:nvPr>
            <p:ph idx="13"/>
          </p:nvPr>
        </p:nvSpPr>
        <p:spPr>
          <a:prstGeom prst="rect">
            <a:avLst/>
          </a:prstGeom>
        </p:spPr>
        <p:txBody>
          <a:bodyPr lIns="0"/>
          <a:lstStyle>
            <a:lvl1pPr marL="0" indent="0">
              <a:buNone/>
              <a:defRPr sz="2500">
                <a:solidFill>
                  <a:srgbClr val="00AED7"/>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endParaRPr lang="en-US" sz="3200" dirty="0"/>
          </a:p>
          <a:p>
            <a:pPr marL="342900" lvl="0" indent="-342900">
              <a:buFont typeface="Arial"/>
              <a:buChar char="•"/>
            </a:pPr>
            <a:endParaRPr lang="en-US" dirty="0"/>
          </a:p>
          <a:p>
            <a:pPr lvl="0"/>
            <a:endParaRPr lang="en-US" dirty="0"/>
          </a:p>
          <a:p>
            <a:pPr lvl="4"/>
            <a:endParaRPr lang="en-US" dirty="0"/>
          </a:p>
          <a:p>
            <a:pPr marL="914400" lvl="4" indent="0">
              <a:buNone/>
            </a:pPr>
            <a:endParaRPr lang="en-US" dirty="0"/>
          </a:p>
        </p:txBody>
      </p:sp>
      <p:sp>
        <p:nvSpPr>
          <p:cNvPr id="5" name="Slide Number Placeholder 4"/>
          <p:cNvSpPr>
            <a:spLocks noGrp="1"/>
          </p:cNvSpPr>
          <p:nvPr>
            <p:ph type="sldNum" sz="quarter" idx="12"/>
          </p:nvPr>
        </p:nvSpPr>
        <p:spPr/>
        <p:txBody>
          <a:bodyPr/>
          <a:lstStyle/>
          <a:p>
            <a:fld id="{31EAA74C-7368-EF47-8F0F-C6759A5A65D8}" type="slidenum">
              <a:rPr lang="en-US" smtClean="0"/>
              <a:pPr/>
              <a:t>3</a:t>
            </a:fld>
            <a:endParaRPr lang="en-US" dirty="0"/>
          </a:p>
        </p:txBody>
      </p:sp>
      <p:sp>
        <p:nvSpPr>
          <p:cNvPr id="7" name="Content Placeholder 2"/>
          <p:cNvSpPr txBox="1">
            <a:spLocks/>
          </p:cNvSpPr>
          <p:nvPr/>
        </p:nvSpPr>
        <p:spPr>
          <a:xfrm>
            <a:off x="525809" y="1726865"/>
            <a:ext cx="11935917" cy="6783291"/>
          </a:xfrm>
          <a:prstGeom prst="rect">
            <a:avLst/>
          </a:prstGeom>
        </p:spPr>
        <p:txBody>
          <a:bodyPr lIns="0"/>
          <a:lstStyle>
            <a:lvl1pPr marL="0" indent="0" algn="l" defTabSz="457200" rtl="0" eaLnBrk="1" latinLnBrk="0" hangingPunct="1">
              <a:spcBef>
                <a:spcPct val="20000"/>
              </a:spcBef>
              <a:buFont typeface="Arial"/>
              <a:buNone/>
              <a:defRPr sz="2500" kern="1200">
                <a:solidFill>
                  <a:srgbClr val="00AED7"/>
                </a:solidFill>
                <a:latin typeface="Arial"/>
                <a:ea typeface="+mn-ea"/>
                <a:cs typeface="Arial"/>
              </a:defRPr>
            </a:lvl1pPr>
            <a:lvl2pPr marL="0" indent="0" algn="l" defTabSz="457200" rtl="0" eaLnBrk="1" latinLnBrk="0" hangingPunct="1">
              <a:spcBef>
                <a:spcPct val="20000"/>
              </a:spcBef>
              <a:buFont typeface="Arial"/>
              <a:buNone/>
              <a:defRPr sz="2200" kern="1200">
                <a:solidFill>
                  <a:srgbClr val="6D6D6D"/>
                </a:solidFill>
                <a:latin typeface="Arial"/>
                <a:ea typeface="+mn-ea"/>
                <a:cs typeface="Arial"/>
              </a:defRPr>
            </a:lvl2pPr>
            <a:lvl3pPr marL="457200" indent="-228600" algn="l" defTabSz="457200" rtl="0" eaLnBrk="1" latinLnBrk="0" hangingPunct="1">
              <a:spcBef>
                <a:spcPct val="20000"/>
              </a:spcBef>
              <a:buFont typeface="Arial"/>
              <a:buChar char="•"/>
              <a:defRPr sz="1800" kern="1200">
                <a:solidFill>
                  <a:srgbClr val="6D6D6D"/>
                </a:solidFill>
                <a:latin typeface="Arial"/>
                <a:ea typeface="+mn-ea"/>
                <a:cs typeface="Arial"/>
              </a:defRPr>
            </a:lvl3pPr>
            <a:lvl4pPr marL="777240" indent="-228600" algn="l" defTabSz="457200" rtl="0" eaLnBrk="1" latinLnBrk="0" hangingPunct="1">
              <a:spcBef>
                <a:spcPct val="20000"/>
              </a:spcBef>
              <a:buFont typeface="Arial"/>
              <a:buChar char="–"/>
              <a:defRPr sz="1800" kern="1200">
                <a:solidFill>
                  <a:srgbClr val="6D6D6D"/>
                </a:solidFill>
                <a:latin typeface="Arial"/>
                <a:ea typeface="+mn-ea"/>
                <a:cs typeface="Arial"/>
              </a:defRPr>
            </a:lvl4pPr>
            <a:lvl5pPr marL="1143000" indent="-228600" algn="l" defTabSz="457200" rtl="0" eaLnBrk="1" latinLnBrk="0" hangingPunct="1">
              <a:spcBef>
                <a:spcPct val="20000"/>
              </a:spcBef>
              <a:buFont typeface="Arial"/>
              <a:buChar char="•"/>
              <a:defRPr sz="1500" kern="1200">
                <a:solidFill>
                  <a:srgbClr val="6D6D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indent="-457200"/>
            <a:r>
              <a:rPr lang="en-US" sz="3200" dirty="0">
                <a:solidFill>
                  <a:srgbClr val="376092"/>
                </a:solidFill>
              </a:rPr>
              <a:t>Pilot Project: November-Feb</a:t>
            </a:r>
          </a:p>
          <a:p>
            <a:pPr lvl="2" indent="-457200"/>
            <a:endParaRPr lang="en-US" sz="3200" dirty="0">
              <a:solidFill>
                <a:srgbClr val="376092"/>
              </a:solidFill>
            </a:endParaRPr>
          </a:p>
          <a:p>
            <a:pPr lvl="2" indent="-457200"/>
            <a:r>
              <a:rPr lang="en-US" sz="3200" dirty="0">
                <a:solidFill>
                  <a:srgbClr val="376092"/>
                </a:solidFill>
              </a:rPr>
              <a:t>Planned rollout for June 2020</a:t>
            </a:r>
          </a:p>
          <a:p>
            <a:pPr lvl="3" indent="-457200"/>
            <a:r>
              <a:rPr lang="en-US" sz="3200" dirty="0">
                <a:solidFill>
                  <a:srgbClr val="376092"/>
                </a:solidFill>
              </a:rPr>
              <a:t>Target adoption rate </a:t>
            </a:r>
            <a:r>
              <a:rPr lang="en-US" sz="3200">
                <a:solidFill>
                  <a:srgbClr val="376092"/>
                </a:solidFill>
              </a:rPr>
              <a:t>of 30% </a:t>
            </a:r>
            <a:r>
              <a:rPr lang="en-US" sz="3200" dirty="0">
                <a:solidFill>
                  <a:srgbClr val="376092"/>
                </a:solidFill>
              </a:rPr>
              <a:t>of </a:t>
            </a:r>
            <a:r>
              <a:rPr lang="en-US" sz="3200">
                <a:solidFill>
                  <a:srgbClr val="376092"/>
                </a:solidFill>
              </a:rPr>
              <a:t>eligible employees by end of 2020</a:t>
            </a:r>
            <a:endParaRPr lang="en-US" sz="3200" dirty="0">
              <a:solidFill>
                <a:srgbClr val="376092"/>
              </a:solidFill>
            </a:endParaRPr>
          </a:p>
          <a:p>
            <a:pPr lvl="3" indent="-457200"/>
            <a:endParaRPr lang="en-US" sz="3200" dirty="0">
              <a:solidFill>
                <a:srgbClr val="376092"/>
              </a:solidFill>
            </a:endParaRPr>
          </a:p>
          <a:p>
            <a:pPr lvl="2" indent="-457200"/>
            <a:r>
              <a:rPr lang="en-US" sz="3200" dirty="0">
                <a:solidFill>
                  <a:srgbClr val="376092"/>
                </a:solidFill>
              </a:rPr>
              <a:t>Long term goal: get employees into rural/all parts of the state</a:t>
            </a:r>
          </a:p>
          <a:p>
            <a:pPr lvl="3" indent="-457200"/>
            <a:r>
              <a:rPr lang="en-US" sz="3200" dirty="0">
                <a:solidFill>
                  <a:srgbClr val="376092"/>
                </a:solidFill>
              </a:rPr>
              <a:t>Reduced travel times for inspectors</a:t>
            </a:r>
          </a:p>
          <a:p>
            <a:pPr lvl="3" indent="-457200"/>
            <a:r>
              <a:rPr lang="en-US" sz="3200" dirty="0">
                <a:solidFill>
                  <a:srgbClr val="376092"/>
                </a:solidFill>
              </a:rPr>
              <a:t>Improved relationships, staff perceived as “one of us in the community”</a:t>
            </a:r>
          </a:p>
          <a:p>
            <a:pPr marL="457200" indent="-457200">
              <a:buFont typeface="Arial"/>
              <a:buChar char="•"/>
            </a:pPr>
            <a:endParaRPr lang="en-US" sz="3200" dirty="0">
              <a:solidFill>
                <a:srgbClr val="376092"/>
              </a:solidFill>
            </a:endParaRPr>
          </a:p>
          <a:p>
            <a:endParaRPr lang="en-US" sz="800" dirty="0">
              <a:solidFill>
                <a:srgbClr val="376092"/>
              </a:solidFill>
            </a:endParaRPr>
          </a:p>
          <a:p>
            <a:pPr marL="914400" lvl="4" indent="0">
              <a:buFont typeface="Arial"/>
              <a:buNone/>
            </a:pPr>
            <a:endParaRPr lang="en-US" dirty="0"/>
          </a:p>
        </p:txBody>
      </p:sp>
    </p:spTree>
    <p:extLst>
      <p:ext uri="{BB962C8B-B14F-4D97-AF65-F5344CB8AC3E}">
        <p14:creationId xmlns:p14="http://schemas.microsoft.com/office/powerpoint/2010/main" val="2376185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What We’re Seeing</a:t>
            </a:r>
          </a:p>
        </p:txBody>
      </p:sp>
      <p:sp>
        <p:nvSpPr>
          <p:cNvPr id="4" name="Content Placeholder 2"/>
          <p:cNvSpPr>
            <a:spLocks noGrp="1"/>
          </p:cNvSpPr>
          <p:nvPr>
            <p:ph idx="13"/>
          </p:nvPr>
        </p:nvSpPr>
        <p:spPr>
          <a:prstGeom prst="rect">
            <a:avLst/>
          </a:prstGeom>
        </p:spPr>
        <p:txBody>
          <a:bodyPr lIns="0"/>
          <a:lstStyle>
            <a:lvl1pPr marL="0" indent="0">
              <a:buNone/>
              <a:defRPr sz="2500">
                <a:solidFill>
                  <a:srgbClr val="00AED7"/>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endParaRPr lang="en-US" sz="3200" dirty="0"/>
          </a:p>
          <a:p>
            <a:pPr marL="342900" lvl="0" indent="-342900">
              <a:buFont typeface="Arial"/>
              <a:buChar char="•"/>
            </a:pPr>
            <a:endParaRPr lang="en-US" dirty="0"/>
          </a:p>
          <a:p>
            <a:pPr lvl="0"/>
            <a:endParaRPr lang="en-US" dirty="0"/>
          </a:p>
          <a:p>
            <a:pPr lvl="4"/>
            <a:endParaRPr lang="en-US" dirty="0"/>
          </a:p>
          <a:p>
            <a:pPr marL="914400" lvl="4" indent="0">
              <a:buNone/>
            </a:pPr>
            <a:endParaRPr lang="en-US" dirty="0"/>
          </a:p>
        </p:txBody>
      </p:sp>
      <p:sp>
        <p:nvSpPr>
          <p:cNvPr id="5" name="Slide Number Placeholder 4"/>
          <p:cNvSpPr>
            <a:spLocks noGrp="1"/>
          </p:cNvSpPr>
          <p:nvPr>
            <p:ph type="sldNum" sz="quarter" idx="12"/>
          </p:nvPr>
        </p:nvSpPr>
        <p:spPr/>
        <p:txBody>
          <a:bodyPr/>
          <a:lstStyle/>
          <a:p>
            <a:fld id="{31EAA74C-7368-EF47-8F0F-C6759A5A65D8}" type="slidenum">
              <a:rPr lang="en-US" smtClean="0"/>
              <a:pPr/>
              <a:t>4</a:t>
            </a:fld>
            <a:endParaRPr lang="en-US" dirty="0"/>
          </a:p>
        </p:txBody>
      </p:sp>
      <p:sp>
        <p:nvSpPr>
          <p:cNvPr id="7" name="Content Placeholder 2"/>
          <p:cNvSpPr txBox="1">
            <a:spLocks/>
          </p:cNvSpPr>
          <p:nvPr/>
        </p:nvSpPr>
        <p:spPr>
          <a:xfrm>
            <a:off x="525809" y="1726865"/>
            <a:ext cx="11935917" cy="6783291"/>
          </a:xfrm>
          <a:prstGeom prst="rect">
            <a:avLst/>
          </a:prstGeom>
        </p:spPr>
        <p:txBody>
          <a:bodyPr lIns="0"/>
          <a:lstStyle>
            <a:lvl1pPr marL="0" indent="0" algn="l" defTabSz="457200" rtl="0" eaLnBrk="1" latinLnBrk="0" hangingPunct="1">
              <a:spcBef>
                <a:spcPct val="20000"/>
              </a:spcBef>
              <a:buFont typeface="Arial"/>
              <a:buNone/>
              <a:defRPr sz="2500" kern="1200">
                <a:solidFill>
                  <a:srgbClr val="00AED7"/>
                </a:solidFill>
                <a:latin typeface="Arial"/>
                <a:ea typeface="+mn-ea"/>
                <a:cs typeface="Arial"/>
              </a:defRPr>
            </a:lvl1pPr>
            <a:lvl2pPr marL="0" indent="0" algn="l" defTabSz="457200" rtl="0" eaLnBrk="1" latinLnBrk="0" hangingPunct="1">
              <a:spcBef>
                <a:spcPct val="20000"/>
              </a:spcBef>
              <a:buFont typeface="Arial"/>
              <a:buNone/>
              <a:defRPr sz="2200" kern="1200">
                <a:solidFill>
                  <a:srgbClr val="6D6D6D"/>
                </a:solidFill>
                <a:latin typeface="Arial"/>
                <a:ea typeface="+mn-ea"/>
                <a:cs typeface="Arial"/>
              </a:defRPr>
            </a:lvl2pPr>
            <a:lvl3pPr marL="457200" indent="-228600" algn="l" defTabSz="457200" rtl="0" eaLnBrk="1" latinLnBrk="0" hangingPunct="1">
              <a:spcBef>
                <a:spcPct val="20000"/>
              </a:spcBef>
              <a:buFont typeface="Arial"/>
              <a:buChar char="•"/>
              <a:defRPr sz="1800" kern="1200">
                <a:solidFill>
                  <a:srgbClr val="6D6D6D"/>
                </a:solidFill>
                <a:latin typeface="Arial"/>
                <a:ea typeface="+mn-ea"/>
                <a:cs typeface="Arial"/>
              </a:defRPr>
            </a:lvl3pPr>
            <a:lvl4pPr marL="777240" indent="-228600" algn="l" defTabSz="457200" rtl="0" eaLnBrk="1" latinLnBrk="0" hangingPunct="1">
              <a:spcBef>
                <a:spcPct val="20000"/>
              </a:spcBef>
              <a:buFont typeface="Arial"/>
              <a:buChar char="–"/>
              <a:defRPr sz="1800" kern="1200">
                <a:solidFill>
                  <a:srgbClr val="6D6D6D"/>
                </a:solidFill>
                <a:latin typeface="Arial"/>
                <a:ea typeface="+mn-ea"/>
                <a:cs typeface="Arial"/>
              </a:defRPr>
            </a:lvl4pPr>
            <a:lvl5pPr marL="1143000" indent="-228600" algn="l" defTabSz="457200" rtl="0" eaLnBrk="1" latinLnBrk="0" hangingPunct="1">
              <a:spcBef>
                <a:spcPct val="20000"/>
              </a:spcBef>
              <a:buFont typeface="Arial"/>
              <a:buChar char="•"/>
              <a:defRPr sz="1500" kern="1200">
                <a:solidFill>
                  <a:srgbClr val="6D6D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endParaRPr lang="en-US" sz="3200" dirty="0">
              <a:solidFill>
                <a:srgbClr val="376092"/>
              </a:solidFill>
            </a:endParaRPr>
          </a:p>
          <a:p>
            <a:endParaRPr lang="en-US" sz="800" dirty="0">
              <a:solidFill>
                <a:srgbClr val="376092"/>
              </a:solidFill>
            </a:endParaRPr>
          </a:p>
          <a:p>
            <a:pPr marL="914400" lvl="4" indent="0">
              <a:buFont typeface="Arial"/>
              <a:buNone/>
            </a:pPr>
            <a:endParaRPr lang="en-US" dirty="0"/>
          </a:p>
        </p:txBody>
      </p:sp>
      <p:pic>
        <p:nvPicPr>
          <p:cNvPr id="6" name="Picture 5">
            <a:extLst>
              <a:ext uri="{FF2B5EF4-FFF2-40B4-BE49-F238E27FC236}">
                <a16:creationId xmlns:a16="http://schemas.microsoft.com/office/drawing/2014/main" id="{DEAC582A-A9B8-4241-AC67-62017EAC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8" y="1660365"/>
            <a:ext cx="12369338" cy="7367411"/>
          </a:xfrm>
          <a:prstGeom prst="rect">
            <a:avLst/>
          </a:prstGeom>
        </p:spPr>
      </p:pic>
    </p:spTree>
    <p:extLst>
      <p:ext uri="{BB962C8B-B14F-4D97-AF65-F5344CB8AC3E}">
        <p14:creationId xmlns:p14="http://schemas.microsoft.com/office/powerpoint/2010/main" val="41821156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What We’re Seeing</a:t>
            </a:r>
          </a:p>
        </p:txBody>
      </p:sp>
      <p:sp>
        <p:nvSpPr>
          <p:cNvPr id="4" name="Content Placeholder 2"/>
          <p:cNvSpPr>
            <a:spLocks noGrp="1"/>
          </p:cNvSpPr>
          <p:nvPr>
            <p:ph idx="13"/>
          </p:nvPr>
        </p:nvSpPr>
        <p:spPr>
          <a:prstGeom prst="rect">
            <a:avLst/>
          </a:prstGeom>
        </p:spPr>
        <p:txBody>
          <a:bodyPr lIns="0"/>
          <a:lstStyle>
            <a:lvl1pPr marL="0" indent="0">
              <a:buNone/>
              <a:defRPr sz="2500">
                <a:solidFill>
                  <a:srgbClr val="00AED7"/>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endParaRPr lang="en-US" sz="3200" dirty="0"/>
          </a:p>
          <a:p>
            <a:pPr marL="342900" lvl="0" indent="-342900">
              <a:buFont typeface="Arial"/>
              <a:buChar char="•"/>
            </a:pPr>
            <a:endParaRPr lang="en-US" dirty="0"/>
          </a:p>
          <a:p>
            <a:pPr lvl="0"/>
            <a:endParaRPr lang="en-US" dirty="0"/>
          </a:p>
          <a:p>
            <a:pPr lvl="4"/>
            <a:endParaRPr lang="en-US" dirty="0"/>
          </a:p>
          <a:p>
            <a:pPr marL="914400" lvl="4" indent="0">
              <a:buNone/>
            </a:pPr>
            <a:endParaRPr lang="en-US" dirty="0"/>
          </a:p>
        </p:txBody>
      </p:sp>
      <p:sp>
        <p:nvSpPr>
          <p:cNvPr id="5" name="Slide Number Placeholder 4"/>
          <p:cNvSpPr>
            <a:spLocks noGrp="1"/>
          </p:cNvSpPr>
          <p:nvPr>
            <p:ph type="sldNum" sz="quarter" idx="12"/>
          </p:nvPr>
        </p:nvSpPr>
        <p:spPr/>
        <p:txBody>
          <a:bodyPr/>
          <a:lstStyle/>
          <a:p>
            <a:fld id="{31EAA74C-7368-EF47-8F0F-C6759A5A65D8}" type="slidenum">
              <a:rPr lang="en-US" smtClean="0"/>
              <a:pPr/>
              <a:t>5</a:t>
            </a:fld>
            <a:endParaRPr lang="en-US" dirty="0"/>
          </a:p>
        </p:txBody>
      </p:sp>
      <p:sp>
        <p:nvSpPr>
          <p:cNvPr id="7" name="Content Placeholder 2"/>
          <p:cNvSpPr txBox="1">
            <a:spLocks/>
          </p:cNvSpPr>
          <p:nvPr/>
        </p:nvSpPr>
        <p:spPr>
          <a:xfrm>
            <a:off x="525809" y="1543990"/>
            <a:ext cx="11935917" cy="6783291"/>
          </a:xfrm>
          <a:prstGeom prst="rect">
            <a:avLst/>
          </a:prstGeom>
        </p:spPr>
        <p:txBody>
          <a:bodyPr lIns="0"/>
          <a:lstStyle>
            <a:lvl1pPr marL="0" indent="0" algn="l" defTabSz="457200" rtl="0" eaLnBrk="1" latinLnBrk="0" hangingPunct="1">
              <a:spcBef>
                <a:spcPct val="20000"/>
              </a:spcBef>
              <a:buFont typeface="Arial"/>
              <a:buNone/>
              <a:defRPr sz="2500" kern="1200">
                <a:solidFill>
                  <a:srgbClr val="00AED7"/>
                </a:solidFill>
                <a:latin typeface="Arial"/>
                <a:ea typeface="+mn-ea"/>
                <a:cs typeface="Arial"/>
              </a:defRPr>
            </a:lvl1pPr>
            <a:lvl2pPr marL="0" indent="0" algn="l" defTabSz="457200" rtl="0" eaLnBrk="1" latinLnBrk="0" hangingPunct="1">
              <a:spcBef>
                <a:spcPct val="20000"/>
              </a:spcBef>
              <a:buFont typeface="Arial"/>
              <a:buNone/>
              <a:defRPr sz="2200" kern="1200">
                <a:solidFill>
                  <a:srgbClr val="6D6D6D"/>
                </a:solidFill>
                <a:latin typeface="Arial"/>
                <a:ea typeface="+mn-ea"/>
                <a:cs typeface="Arial"/>
              </a:defRPr>
            </a:lvl2pPr>
            <a:lvl3pPr marL="457200" indent="-228600" algn="l" defTabSz="457200" rtl="0" eaLnBrk="1" latinLnBrk="0" hangingPunct="1">
              <a:spcBef>
                <a:spcPct val="20000"/>
              </a:spcBef>
              <a:buFont typeface="Arial"/>
              <a:buChar char="•"/>
              <a:defRPr sz="1800" kern="1200">
                <a:solidFill>
                  <a:srgbClr val="6D6D6D"/>
                </a:solidFill>
                <a:latin typeface="Arial"/>
                <a:ea typeface="+mn-ea"/>
                <a:cs typeface="Arial"/>
              </a:defRPr>
            </a:lvl3pPr>
            <a:lvl4pPr marL="777240" indent="-228600" algn="l" defTabSz="457200" rtl="0" eaLnBrk="1" latinLnBrk="0" hangingPunct="1">
              <a:spcBef>
                <a:spcPct val="20000"/>
              </a:spcBef>
              <a:buFont typeface="Arial"/>
              <a:buChar char="–"/>
              <a:defRPr sz="1800" kern="1200">
                <a:solidFill>
                  <a:srgbClr val="6D6D6D"/>
                </a:solidFill>
                <a:latin typeface="Arial"/>
                <a:ea typeface="+mn-ea"/>
                <a:cs typeface="Arial"/>
              </a:defRPr>
            </a:lvl4pPr>
            <a:lvl5pPr marL="1143000" indent="-228600" algn="l" defTabSz="457200" rtl="0" eaLnBrk="1" latinLnBrk="0" hangingPunct="1">
              <a:spcBef>
                <a:spcPct val="20000"/>
              </a:spcBef>
              <a:buFont typeface="Arial"/>
              <a:buChar char="•"/>
              <a:defRPr sz="1500" kern="1200">
                <a:solidFill>
                  <a:srgbClr val="6D6D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indent="-457200"/>
            <a:r>
              <a:rPr lang="en-US" sz="3200" dirty="0">
                <a:solidFill>
                  <a:srgbClr val="376092"/>
                </a:solidFill>
              </a:rPr>
              <a:t>Not our people</a:t>
            </a:r>
          </a:p>
          <a:p>
            <a:pPr lvl="3" indent="-457200"/>
            <a:r>
              <a:rPr lang="en-US" sz="2800" dirty="0">
                <a:solidFill>
                  <a:srgbClr val="376092"/>
                </a:solidFill>
              </a:rPr>
              <a:t>Currently 95% of our employees are teleworking due to COVID</a:t>
            </a:r>
          </a:p>
          <a:p>
            <a:pPr lvl="3" indent="-457200"/>
            <a:endParaRPr lang="en-US" sz="1000" dirty="0">
              <a:solidFill>
                <a:srgbClr val="376092"/>
              </a:solidFill>
            </a:endParaRPr>
          </a:p>
          <a:p>
            <a:pPr lvl="2" indent="-457200"/>
            <a:r>
              <a:rPr lang="en-US" sz="3200" dirty="0">
                <a:solidFill>
                  <a:srgbClr val="376092"/>
                </a:solidFill>
              </a:rPr>
              <a:t>30% of all employees have signed permanent teleworking agreements</a:t>
            </a:r>
          </a:p>
          <a:p>
            <a:pPr lvl="3" indent="-457200"/>
            <a:r>
              <a:rPr lang="en-US" sz="2800" dirty="0">
                <a:solidFill>
                  <a:srgbClr val="376092"/>
                </a:solidFill>
              </a:rPr>
              <a:t>60 days to try and decide before office space is given up</a:t>
            </a:r>
          </a:p>
          <a:p>
            <a:pPr lvl="2" indent="-457200"/>
            <a:endParaRPr lang="en-US" sz="1000" dirty="0">
              <a:solidFill>
                <a:srgbClr val="376092"/>
              </a:solidFill>
            </a:endParaRPr>
          </a:p>
          <a:p>
            <a:pPr lvl="2" indent="-457200"/>
            <a:r>
              <a:rPr lang="en-US" sz="3200" dirty="0">
                <a:solidFill>
                  <a:srgbClr val="376092"/>
                </a:solidFill>
              </a:rPr>
              <a:t>Improved/deliberate management...</a:t>
            </a:r>
            <a:r>
              <a:rPr lang="en-US" sz="3200" b="1" dirty="0">
                <a:solidFill>
                  <a:srgbClr val="376092"/>
                </a:solidFill>
              </a:rPr>
              <a:t>managing by performance instead of presence</a:t>
            </a:r>
          </a:p>
          <a:p>
            <a:pPr marL="0" lvl="2" indent="0">
              <a:buNone/>
            </a:pPr>
            <a:endParaRPr lang="en-US" sz="1000" dirty="0">
              <a:solidFill>
                <a:srgbClr val="376092"/>
              </a:solidFill>
            </a:endParaRPr>
          </a:p>
          <a:p>
            <a:pPr lvl="2" indent="-457200"/>
            <a:r>
              <a:rPr lang="en-US" sz="3200" dirty="0">
                <a:solidFill>
                  <a:srgbClr val="376092"/>
                </a:solidFill>
              </a:rPr>
              <a:t>Increase in employee satisfaction</a:t>
            </a:r>
          </a:p>
          <a:p>
            <a:pPr lvl="3" indent="-457200"/>
            <a:r>
              <a:rPr lang="en-US" sz="2800" dirty="0">
                <a:solidFill>
                  <a:srgbClr val="376092"/>
                </a:solidFill>
              </a:rPr>
              <a:t>Reduced commute times and costs for employees</a:t>
            </a:r>
          </a:p>
          <a:p>
            <a:pPr lvl="3" indent="-457200"/>
            <a:r>
              <a:rPr lang="en-US" sz="2800" dirty="0">
                <a:solidFill>
                  <a:srgbClr val="376092"/>
                </a:solidFill>
              </a:rPr>
              <a:t>Work life balance</a:t>
            </a:r>
          </a:p>
          <a:p>
            <a:pPr lvl="3" indent="-457200"/>
            <a:r>
              <a:rPr lang="en-US" sz="2800" dirty="0">
                <a:solidFill>
                  <a:srgbClr val="376092"/>
                </a:solidFill>
              </a:rPr>
              <a:t>Greater flexibility</a:t>
            </a:r>
          </a:p>
          <a:p>
            <a:pPr lvl="3" indent="-457200"/>
            <a:endParaRPr lang="en-US" sz="1000" dirty="0">
              <a:solidFill>
                <a:srgbClr val="376092"/>
              </a:solidFill>
            </a:endParaRPr>
          </a:p>
          <a:p>
            <a:pPr lvl="2" indent="-457200"/>
            <a:r>
              <a:rPr lang="en-US" sz="3200" dirty="0">
                <a:solidFill>
                  <a:srgbClr val="376092"/>
                </a:solidFill>
              </a:rPr>
              <a:t>Increase in productivity</a:t>
            </a:r>
          </a:p>
          <a:p>
            <a:pPr marL="320040" lvl="3" indent="0">
              <a:buNone/>
            </a:pPr>
            <a:endParaRPr lang="en-US" sz="3200" dirty="0">
              <a:solidFill>
                <a:srgbClr val="376092"/>
              </a:solidFill>
            </a:endParaRPr>
          </a:p>
          <a:p>
            <a:pPr lvl="3" indent="-457200"/>
            <a:endParaRPr lang="en-US" sz="3200" dirty="0">
              <a:solidFill>
                <a:srgbClr val="376092"/>
              </a:solidFill>
            </a:endParaRPr>
          </a:p>
          <a:p>
            <a:pPr marL="457200" indent="-457200">
              <a:buFont typeface="Arial"/>
              <a:buChar char="•"/>
            </a:pPr>
            <a:endParaRPr lang="en-US" sz="3200" dirty="0">
              <a:solidFill>
                <a:srgbClr val="376092"/>
              </a:solidFill>
            </a:endParaRPr>
          </a:p>
          <a:p>
            <a:endParaRPr lang="en-US" sz="800" dirty="0">
              <a:solidFill>
                <a:srgbClr val="376092"/>
              </a:solidFill>
            </a:endParaRPr>
          </a:p>
          <a:p>
            <a:pPr marL="914400" lvl="4" indent="0">
              <a:buFont typeface="Arial"/>
              <a:buNone/>
            </a:pPr>
            <a:endParaRPr lang="en-US" dirty="0"/>
          </a:p>
        </p:txBody>
      </p:sp>
    </p:spTree>
    <p:extLst>
      <p:ext uri="{BB962C8B-B14F-4D97-AF65-F5344CB8AC3E}">
        <p14:creationId xmlns:p14="http://schemas.microsoft.com/office/powerpoint/2010/main" val="34009132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What We’re Seeing</a:t>
            </a:r>
          </a:p>
        </p:txBody>
      </p:sp>
      <p:sp>
        <p:nvSpPr>
          <p:cNvPr id="4" name="Content Placeholder 2"/>
          <p:cNvSpPr>
            <a:spLocks noGrp="1"/>
          </p:cNvSpPr>
          <p:nvPr>
            <p:ph idx="13"/>
          </p:nvPr>
        </p:nvSpPr>
        <p:spPr>
          <a:prstGeom prst="rect">
            <a:avLst/>
          </a:prstGeom>
        </p:spPr>
        <p:txBody>
          <a:bodyPr lIns="0"/>
          <a:lstStyle>
            <a:lvl1pPr marL="0" indent="0">
              <a:buNone/>
              <a:defRPr sz="2500">
                <a:solidFill>
                  <a:srgbClr val="00AED7"/>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endParaRPr lang="en-US" sz="3200" dirty="0"/>
          </a:p>
          <a:p>
            <a:pPr marL="342900" lvl="0" indent="-342900">
              <a:buFont typeface="Arial"/>
              <a:buChar char="•"/>
            </a:pPr>
            <a:endParaRPr lang="en-US" dirty="0"/>
          </a:p>
          <a:p>
            <a:pPr lvl="0"/>
            <a:endParaRPr lang="en-US" dirty="0"/>
          </a:p>
          <a:p>
            <a:pPr lvl="4"/>
            <a:endParaRPr lang="en-US" dirty="0"/>
          </a:p>
          <a:p>
            <a:pPr marL="914400" lvl="4" indent="0">
              <a:buNone/>
            </a:pPr>
            <a:endParaRPr lang="en-US" dirty="0"/>
          </a:p>
        </p:txBody>
      </p:sp>
      <p:sp>
        <p:nvSpPr>
          <p:cNvPr id="5" name="Slide Number Placeholder 4"/>
          <p:cNvSpPr>
            <a:spLocks noGrp="1"/>
          </p:cNvSpPr>
          <p:nvPr>
            <p:ph type="sldNum" sz="quarter" idx="12"/>
          </p:nvPr>
        </p:nvSpPr>
        <p:spPr/>
        <p:txBody>
          <a:bodyPr/>
          <a:lstStyle/>
          <a:p>
            <a:fld id="{31EAA74C-7368-EF47-8F0F-C6759A5A65D8}" type="slidenum">
              <a:rPr lang="en-US" smtClean="0"/>
              <a:pPr/>
              <a:t>6</a:t>
            </a:fld>
            <a:endParaRPr lang="en-US" dirty="0"/>
          </a:p>
        </p:txBody>
      </p:sp>
      <p:sp>
        <p:nvSpPr>
          <p:cNvPr id="7" name="Content Placeholder 2"/>
          <p:cNvSpPr txBox="1">
            <a:spLocks/>
          </p:cNvSpPr>
          <p:nvPr/>
        </p:nvSpPr>
        <p:spPr>
          <a:xfrm>
            <a:off x="525809" y="1726865"/>
            <a:ext cx="11935917" cy="6783291"/>
          </a:xfrm>
          <a:prstGeom prst="rect">
            <a:avLst/>
          </a:prstGeom>
        </p:spPr>
        <p:txBody>
          <a:bodyPr lIns="0"/>
          <a:lstStyle>
            <a:lvl1pPr marL="0" indent="0" algn="l" defTabSz="457200" rtl="0" eaLnBrk="1" latinLnBrk="0" hangingPunct="1">
              <a:spcBef>
                <a:spcPct val="20000"/>
              </a:spcBef>
              <a:buFont typeface="Arial"/>
              <a:buNone/>
              <a:defRPr sz="2500" kern="1200">
                <a:solidFill>
                  <a:srgbClr val="00AED7"/>
                </a:solidFill>
                <a:latin typeface="Arial"/>
                <a:ea typeface="+mn-ea"/>
                <a:cs typeface="Arial"/>
              </a:defRPr>
            </a:lvl1pPr>
            <a:lvl2pPr marL="0" indent="0" algn="l" defTabSz="457200" rtl="0" eaLnBrk="1" latinLnBrk="0" hangingPunct="1">
              <a:spcBef>
                <a:spcPct val="20000"/>
              </a:spcBef>
              <a:buFont typeface="Arial"/>
              <a:buNone/>
              <a:defRPr sz="2200" kern="1200">
                <a:solidFill>
                  <a:srgbClr val="6D6D6D"/>
                </a:solidFill>
                <a:latin typeface="Arial"/>
                <a:ea typeface="+mn-ea"/>
                <a:cs typeface="Arial"/>
              </a:defRPr>
            </a:lvl2pPr>
            <a:lvl3pPr marL="457200" indent="-228600" algn="l" defTabSz="457200" rtl="0" eaLnBrk="1" latinLnBrk="0" hangingPunct="1">
              <a:spcBef>
                <a:spcPct val="20000"/>
              </a:spcBef>
              <a:buFont typeface="Arial"/>
              <a:buChar char="•"/>
              <a:defRPr sz="1800" kern="1200">
                <a:solidFill>
                  <a:srgbClr val="6D6D6D"/>
                </a:solidFill>
                <a:latin typeface="Arial"/>
                <a:ea typeface="+mn-ea"/>
                <a:cs typeface="Arial"/>
              </a:defRPr>
            </a:lvl3pPr>
            <a:lvl4pPr marL="777240" indent="-228600" algn="l" defTabSz="457200" rtl="0" eaLnBrk="1" latinLnBrk="0" hangingPunct="1">
              <a:spcBef>
                <a:spcPct val="20000"/>
              </a:spcBef>
              <a:buFont typeface="Arial"/>
              <a:buChar char="–"/>
              <a:defRPr sz="1800" kern="1200">
                <a:solidFill>
                  <a:srgbClr val="6D6D6D"/>
                </a:solidFill>
                <a:latin typeface="Arial"/>
                <a:ea typeface="+mn-ea"/>
                <a:cs typeface="Arial"/>
              </a:defRPr>
            </a:lvl4pPr>
            <a:lvl5pPr marL="1143000" indent="-228600" algn="l" defTabSz="457200" rtl="0" eaLnBrk="1" latinLnBrk="0" hangingPunct="1">
              <a:spcBef>
                <a:spcPct val="20000"/>
              </a:spcBef>
              <a:buFont typeface="Arial"/>
              <a:buChar char="•"/>
              <a:defRPr sz="1500" kern="1200">
                <a:solidFill>
                  <a:srgbClr val="6D6D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endParaRPr lang="en-US" sz="3200" dirty="0">
              <a:solidFill>
                <a:srgbClr val="376092"/>
              </a:solidFill>
            </a:endParaRPr>
          </a:p>
          <a:p>
            <a:endParaRPr lang="en-US" sz="800" dirty="0">
              <a:solidFill>
                <a:srgbClr val="376092"/>
              </a:solidFill>
            </a:endParaRPr>
          </a:p>
          <a:p>
            <a:pPr marL="914400" lvl="4" indent="0">
              <a:buFont typeface="Arial"/>
              <a:buNone/>
            </a:pPr>
            <a:endParaRPr lang="en-US" dirty="0"/>
          </a:p>
        </p:txBody>
      </p:sp>
      <p:pic>
        <p:nvPicPr>
          <p:cNvPr id="8" name="Picture 7">
            <a:extLst>
              <a:ext uri="{FF2B5EF4-FFF2-40B4-BE49-F238E27FC236}">
                <a16:creationId xmlns:a16="http://schemas.microsoft.com/office/drawing/2014/main" id="{E8AFD345-6C92-5246-8FA5-D064AC0AE9C1}"/>
              </a:ext>
            </a:extLst>
          </p:cNvPr>
          <p:cNvPicPr>
            <a:picLocks noChangeAspect="1"/>
          </p:cNvPicPr>
          <p:nvPr/>
        </p:nvPicPr>
        <p:blipFill>
          <a:blip r:embed="rId2"/>
          <a:stretch>
            <a:fillRect/>
          </a:stretch>
        </p:blipFill>
        <p:spPr>
          <a:xfrm>
            <a:off x="402334" y="2270171"/>
            <a:ext cx="12182866" cy="5957460"/>
          </a:xfrm>
          <a:prstGeom prst="rect">
            <a:avLst/>
          </a:prstGeom>
        </p:spPr>
      </p:pic>
    </p:spTree>
    <p:extLst>
      <p:ext uri="{BB962C8B-B14F-4D97-AF65-F5344CB8AC3E}">
        <p14:creationId xmlns:p14="http://schemas.microsoft.com/office/powerpoint/2010/main" val="2010545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Challenges with Teleworking</a:t>
            </a:r>
          </a:p>
        </p:txBody>
      </p:sp>
      <p:sp>
        <p:nvSpPr>
          <p:cNvPr id="4" name="Content Placeholder 2"/>
          <p:cNvSpPr>
            <a:spLocks noGrp="1"/>
          </p:cNvSpPr>
          <p:nvPr>
            <p:ph idx="13"/>
          </p:nvPr>
        </p:nvSpPr>
        <p:spPr>
          <a:prstGeom prst="rect">
            <a:avLst/>
          </a:prstGeom>
        </p:spPr>
        <p:txBody>
          <a:bodyPr lIns="0"/>
          <a:lstStyle>
            <a:lvl1pPr marL="0" indent="0">
              <a:buNone/>
              <a:defRPr sz="2500">
                <a:solidFill>
                  <a:srgbClr val="00AED7"/>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endParaRPr lang="en-US" sz="3200" dirty="0"/>
          </a:p>
          <a:p>
            <a:pPr marL="342900" lvl="0" indent="-342900">
              <a:buFont typeface="Arial"/>
              <a:buChar char="•"/>
            </a:pPr>
            <a:endParaRPr lang="en-US" dirty="0"/>
          </a:p>
          <a:p>
            <a:pPr lvl="0"/>
            <a:endParaRPr lang="en-US" dirty="0"/>
          </a:p>
          <a:p>
            <a:pPr lvl="4"/>
            <a:endParaRPr lang="en-US" dirty="0"/>
          </a:p>
          <a:p>
            <a:pPr marL="914400" lvl="4" indent="0">
              <a:buNone/>
            </a:pPr>
            <a:endParaRPr lang="en-US" dirty="0"/>
          </a:p>
        </p:txBody>
      </p:sp>
      <p:sp>
        <p:nvSpPr>
          <p:cNvPr id="5" name="Slide Number Placeholder 4"/>
          <p:cNvSpPr>
            <a:spLocks noGrp="1"/>
          </p:cNvSpPr>
          <p:nvPr>
            <p:ph type="sldNum" sz="quarter" idx="12"/>
          </p:nvPr>
        </p:nvSpPr>
        <p:spPr/>
        <p:txBody>
          <a:bodyPr/>
          <a:lstStyle/>
          <a:p>
            <a:fld id="{31EAA74C-7368-EF47-8F0F-C6759A5A65D8}" type="slidenum">
              <a:rPr lang="en-US" smtClean="0"/>
              <a:pPr/>
              <a:t>7</a:t>
            </a:fld>
            <a:endParaRPr lang="en-US" dirty="0"/>
          </a:p>
        </p:txBody>
      </p:sp>
      <p:sp>
        <p:nvSpPr>
          <p:cNvPr id="7" name="Content Placeholder 2"/>
          <p:cNvSpPr txBox="1">
            <a:spLocks/>
          </p:cNvSpPr>
          <p:nvPr/>
        </p:nvSpPr>
        <p:spPr>
          <a:xfrm>
            <a:off x="525809" y="1726865"/>
            <a:ext cx="11935917" cy="6783291"/>
          </a:xfrm>
          <a:prstGeom prst="rect">
            <a:avLst/>
          </a:prstGeom>
        </p:spPr>
        <p:txBody>
          <a:bodyPr lIns="0"/>
          <a:lstStyle>
            <a:lvl1pPr marL="0" indent="0" algn="l" defTabSz="457200" rtl="0" eaLnBrk="1" latinLnBrk="0" hangingPunct="1">
              <a:spcBef>
                <a:spcPct val="20000"/>
              </a:spcBef>
              <a:buFont typeface="Arial"/>
              <a:buNone/>
              <a:defRPr sz="2500" kern="1200">
                <a:solidFill>
                  <a:srgbClr val="00AED7"/>
                </a:solidFill>
                <a:latin typeface="Arial"/>
                <a:ea typeface="+mn-ea"/>
                <a:cs typeface="Arial"/>
              </a:defRPr>
            </a:lvl1pPr>
            <a:lvl2pPr marL="0" indent="0" algn="l" defTabSz="457200" rtl="0" eaLnBrk="1" latinLnBrk="0" hangingPunct="1">
              <a:spcBef>
                <a:spcPct val="20000"/>
              </a:spcBef>
              <a:buFont typeface="Arial"/>
              <a:buNone/>
              <a:defRPr sz="2200" kern="1200">
                <a:solidFill>
                  <a:srgbClr val="6D6D6D"/>
                </a:solidFill>
                <a:latin typeface="Arial"/>
                <a:ea typeface="+mn-ea"/>
                <a:cs typeface="Arial"/>
              </a:defRPr>
            </a:lvl2pPr>
            <a:lvl3pPr marL="457200" indent="-228600" algn="l" defTabSz="457200" rtl="0" eaLnBrk="1" latinLnBrk="0" hangingPunct="1">
              <a:spcBef>
                <a:spcPct val="20000"/>
              </a:spcBef>
              <a:buFont typeface="Arial"/>
              <a:buChar char="•"/>
              <a:defRPr sz="1800" kern="1200">
                <a:solidFill>
                  <a:srgbClr val="6D6D6D"/>
                </a:solidFill>
                <a:latin typeface="Arial"/>
                <a:ea typeface="+mn-ea"/>
                <a:cs typeface="Arial"/>
              </a:defRPr>
            </a:lvl3pPr>
            <a:lvl4pPr marL="777240" indent="-228600" algn="l" defTabSz="457200" rtl="0" eaLnBrk="1" latinLnBrk="0" hangingPunct="1">
              <a:spcBef>
                <a:spcPct val="20000"/>
              </a:spcBef>
              <a:buFont typeface="Arial"/>
              <a:buChar char="–"/>
              <a:defRPr sz="1800" kern="1200">
                <a:solidFill>
                  <a:srgbClr val="6D6D6D"/>
                </a:solidFill>
                <a:latin typeface="Arial"/>
                <a:ea typeface="+mn-ea"/>
                <a:cs typeface="Arial"/>
              </a:defRPr>
            </a:lvl4pPr>
            <a:lvl5pPr marL="1143000" indent="-228600" algn="l" defTabSz="457200" rtl="0" eaLnBrk="1" latinLnBrk="0" hangingPunct="1">
              <a:spcBef>
                <a:spcPct val="20000"/>
              </a:spcBef>
              <a:buFont typeface="Arial"/>
              <a:buChar char="•"/>
              <a:defRPr sz="1500" kern="1200">
                <a:solidFill>
                  <a:srgbClr val="6D6D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buNone/>
            </a:pPr>
            <a:endParaRPr lang="en-US" sz="1000" dirty="0">
              <a:solidFill>
                <a:srgbClr val="376092"/>
              </a:solidFill>
            </a:endParaRPr>
          </a:p>
          <a:p>
            <a:pPr lvl="2" indent="-457200"/>
            <a:r>
              <a:rPr lang="en-US" sz="3200" dirty="0">
                <a:solidFill>
                  <a:srgbClr val="376092"/>
                </a:solidFill>
              </a:rPr>
              <a:t>Keeping our culture alive and well</a:t>
            </a:r>
          </a:p>
          <a:p>
            <a:pPr lvl="2" indent="-457200"/>
            <a:endParaRPr lang="en-US" sz="1000" dirty="0">
              <a:solidFill>
                <a:srgbClr val="376092"/>
              </a:solidFill>
            </a:endParaRPr>
          </a:p>
          <a:p>
            <a:pPr lvl="2" indent="-457200"/>
            <a:r>
              <a:rPr lang="en-US" sz="3200" dirty="0">
                <a:solidFill>
                  <a:srgbClr val="376092"/>
                </a:solidFill>
              </a:rPr>
              <a:t>Connecting w/ people</a:t>
            </a:r>
          </a:p>
          <a:p>
            <a:pPr lvl="3" indent="-457200"/>
            <a:r>
              <a:rPr lang="en-US" sz="2800" dirty="0">
                <a:solidFill>
                  <a:srgbClr val="376092"/>
                </a:solidFill>
              </a:rPr>
              <a:t>Facilitating Collaboration</a:t>
            </a:r>
          </a:p>
          <a:p>
            <a:pPr lvl="2" indent="-457200"/>
            <a:endParaRPr lang="en-US" sz="1000" dirty="0">
              <a:solidFill>
                <a:srgbClr val="376092"/>
              </a:solidFill>
            </a:endParaRPr>
          </a:p>
          <a:p>
            <a:pPr lvl="2" indent="-457200"/>
            <a:r>
              <a:rPr lang="en-US" sz="3200" dirty="0">
                <a:solidFill>
                  <a:srgbClr val="376092"/>
                </a:solidFill>
              </a:rPr>
              <a:t>Purchasing:</a:t>
            </a:r>
          </a:p>
          <a:p>
            <a:pPr lvl="3" indent="-457200"/>
            <a:r>
              <a:rPr lang="en-US" sz="2800" dirty="0">
                <a:solidFill>
                  <a:srgbClr val="376092"/>
                </a:solidFill>
              </a:rPr>
              <a:t>Laptops</a:t>
            </a:r>
          </a:p>
          <a:p>
            <a:pPr lvl="3" indent="-457200"/>
            <a:r>
              <a:rPr lang="en-US" sz="2800" dirty="0">
                <a:solidFill>
                  <a:srgbClr val="376092"/>
                </a:solidFill>
              </a:rPr>
              <a:t>Webcams</a:t>
            </a:r>
          </a:p>
          <a:p>
            <a:pPr lvl="2" indent="-457200"/>
            <a:endParaRPr lang="en-US" sz="1000" dirty="0">
              <a:solidFill>
                <a:srgbClr val="376092"/>
              </a:solidFill>
            </a:endParaRPr>
          </a:p>
          <a:p>
            <a:pPr lvl="2" indent="-457200"/>
            <a:r>
              <a:rPr lang="en-US" sz="3200" dirty="0">
                <a:solidFill>
                  <a:srgbClr val="376092"/>
                </a:solidFill>
              </a:rPr>
              <a:t>Understanding the difference between </a:t>
            </a:r>
            <a:r>
              <a:rPr lang="en-US" sz="3200" b="1" dirty="0">
                <a:solidFill>
                  <a:srgbClr val="376092"/>
                </a:solidFill>
              </a:rPr>
              <a:t>situational teleworking (COVID) vs. permanent teleworking</a:t>
            </a:r>
          </a:p>
          <a:p>
            <a:pPr marL="457200" indent="-457200">
              <a:buFont typeface="Arial"/>
              <a:buChar char="•"/>
            </a:pPr>
            <a:endParaRPr lang="en-US" sz="3200" dirty="0">
              <a:solidFill>
                <a:srgbClr val="376092"/>
              </a:solidFill>
            </a:endParaRPr>
          </a:p>
          <a:p>
            <a:endParaRPr lang="en-US" sz="800" dirty="0">
              <a:solidFill>
                <a:srgbClr val="376092"/>
              </a:solidFill>
            </a:endParaRPr>
          </a:p>
          <a:p>
            <a:pPr marL="914400" lvl="4" indent="0">
              <a:buFont typeface="Arial"/>
              <a:buNone/>
            </a:pPr>
            <a:endParaRPr lang="en-US" dirty="0"/>
          </a:p>
        </p:txBody>
      </p:sp>
    </p:spTree>
    <p:extLst>
      <p:ext uri="{BB962C8B-B14F-4D97-AF65-F5344CB8AC3E}">
        <p14:creationId xmlns:p14="http://schemas.microsoft.com/office/powerpoint/2010/main" val="18640396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Keys to </a:t>
            </a:r>
            <a:r>
              <a:rPr lang="en-US"/>
              <a:t>Success and Strategies </a:t>
            </a:r>
            <a:r>
              <a:rPr lang="en-US" dirty="0"/>
              <a:t>to Improve</a:t>
            </a:r>
          </a:p>
        </p:txBody>
      </p:sp>
      <p:sp>
        <p:nvSpPr>
          <p:cNvPr id="4" name="Content Placeholder 2"/>
          <p:cNvSpPr>
            <a:spLocks noGrp="1"/>
          </p:cNvSpPr>
          <p:nvPr>
            <p:ph idx="13"/>
          </p:nvPr>
        </p:nvSpPr>
        <p:spPr>
          <a:prstGeom prst="rect">
            <a:avLst/>
          </a:prstGeom>
        </p:spPr>
        <p:txBody>
          <a:bodyPr lIns="0"/>
          <a:lstStyle>
            <a:lvl1pPr marL="0" indent="0">
              <a:buNone/>
              <a:defRPr sz="2500">
                <a:solidFill>
                  <a:srgbClr val="00AED7"/>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endParaRPr lang="en-US" sz="3200" dirty="0"/>
          </a:p>
          <a:p>
            <a:pPr marL="342900" lvl="0" indent="-342900">
              <a:buFont typeface="Arial"/>
              <a:buChar char="•"/>
            </a:pPr>
            <a:endParaRPr lang="en-US" dirty="0"/>
          </a:p>
          <a:p>
            <a:pPr lvl="0"/>
            <a:endParaRPr lang="en-US" dirty="0"/>
          </a:p>
          <a:p>
            <a:pPr lvl="4"/>
            <a:endParaRPr lang="en-US" dirty="0"/>
          </a:p>
          <a:p>
            <a:pPr marL="914400" lvl="4" indent="0">
              <a:buNone/>
            </a:pPr>
            <a:endParaRPr lang="en-US" dirty="0"/>
          </a:p>
          <a:p>
            <a:pPr marL="914400" lvl="4" indent="0">
              <a:buNone/>
            </a:pPr>
            <a:endParaRPr lang="en-US" dirty="0"/>
          </a:p>
        </p:txBody>
      </p:sp>
      <p:sp>
        <p:nvSpPr>
          <p:cNvPr id="5" name="Slide Number Placeholder 4"/>
          <p:cNvSpPr>
            <a:spLocks noGrp="1"/>
          </p:cNvSpPr>
          <p:nvPr>
            <p:ph type="sldNum" sz="quarter" idx="12"/>
          </p:nvPr>
        </p:nvSpPr>
        <p:spPr/>
        <p:txBody>
          <a:bodyPr/>
          <a:lstStyle/>
          <a:p>
            <a:fld id="{31EAA74C-7368-EF47-8F0F-C6759A5A65D8}" type="slidenum">
              <a:rPr lang="en-US" smtClean="0"/>
              <a:pPr/>
              <a:t>8</a:t>
            </a:fld>
            <a:endParaRPr lang="en-US" dirty="0"/>
          </a:p>
        </p:txBody>
      </p:sp>
      <p:sp>
        <p:nvSpPr>
          <p:cNvPr id="7" name="Content Placeholder 2"/>
          <p:cNvSpPr txBox="1">
            <a:spLocks/>
          </p:cNvSpPr>
          <p:nvPr/>
        </p:nvSpPr>
        <p:spPr>
          <a:xfrm>
            <a:off x="525809" y="1726865"/>
            <a:ext cx="11935917" cy="6783291"/>
          </a:xfrm>
          <a:prstGeom prst="rect">
            <a:avLst/>
          </a:prstGeom>
        </p:spPr>
        <p:txBody>
          <a:bodyPr lIns="0"/>
          <a:lstStyle>
            <a:lvl1pPr marL="0" indent="0" algn="l" defTabSz="457200" rtl="0" eaLnBrk="1" latinLnBrk="0" hangingPunct="1">
              <a:spcBef>
                <a:spcPct val="20000"/>
              </a:spcBef>
              <a:buFont typeface="Arial"/>
              <a:buNone/>
              <a:defRPr sz="2500" kern="1200">
                <a:solidFill>
                  <a:srgbClr val="00AED7"/>
                </a:solidFill>
                <a:latin typeface="Arial"/>
                <a:ea typeface="+mn-ea"/>
                <a:cs typeface="Arial"/>
              </a:defRPr>
            </a:lvl1pPr>
            <a:lvl2pPr marL="0" indent="0" algn="l" defTabSz="457200" rtl="0" eaLnBrk="1" latinLnBrk="0" hangingPunct="1">
              <a:spcBef>
                <a:spcPct val="20000"/>
              </a:spcBef>
              <a:buFont typeface="Arial"/>
              <a:buNone/>
              <a:defRPr sz="2200" kern="1200">
                <a:solidFill>
                  <a:srgbClr val="6D6D6D"/>
                </a:solidFill>
                <a:latin typeface="Arial"/>
                <a:ea typeface="+mn-ea"/>
                <a:cs typeface="Arial"/>
              </a:defRPr>
            </a:lvl2pPr>
            <a:lvl3pPr marL="457200" indent="-228600" algn="l" defTabSz="457200" rtl="0" eaLnBrk="1" latinLnBrk="0" hangingPunct="1">
              <a:spcBef>
                <a:spcPct val="20000"/>
              </a:spcBef>
              <a:buFont typeface="Arial"/>
              <a:buChar char="•"/>
              <a:defRPr sz="1800" kern="1200">
                <a:solidFill>
                  <a:srgbClr val="6D6D6D"/>
                </a:solidFill>
                <a:latin typeface="Arial"/>
                <a:ea typeface="+mn-ea"/>
                <a:cs typeface="Arial"/>
              </a:defRPr>
            </a:lvl3pPr>
            <a:lvl4pPr marL="777240" indent="-228600" algn="l" defTabSz="457200" rtl="0" eaLnBrk="1" latinLnBrk="0" hangingPunct="1">
              <a:spcBef>
                <a:spcPct val="20000"/>
              </a:spcBef>
              <a:buFont typeface="Arial"/>
              <a:buChar char="–"/>
              <a:defRPr sz="1800" kern="1200">
                <a:solidFill>
                  <a:srgbClr val="6D6D6D"/>
                </a:solidFill>
                <a:latin typeface="Arial"/>
                <a:ea typeface="+mn-ea"/>
                <a:cs typeface="Arial"/>
              </a:defRPr>
            </a:lvl4pPr>
            <a:lvl5pPr marL="1143000" indent="-228600" algn="l" defTabSz="457200" rtl="0" eaLnBrk="1" latinLnBrk="0" hangingPunct="1">
              <a:spcBef>
                <a:spcPct val="20000"/>
              </a:spcBef>
              <a:buFont typeface="Arial"/>
              <a:buChar char="•"/>
              <a:defRPr sz="1500" kern="1200">
                <a:solidFill>
                  <a:srgbClr val="6D6D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indent="-457200"/>
            <a:r>
              <a:rPr lang="en-US" sz="3200" dirty="0">
                <a:solidFill>
                  <a:srgbClr val="376092"/>
                </a:solidFill>
              </a:rPr>
              <a:t>Deliberate communication</a:t>
            </a:r>
          </a:p>
          <a:p>
            <a:pPr lvl="3" indent="-457200"/>
            <a:r>
              <a:rPr lang="en-US" sz="2800" dirty="0">
                <a:solidFill>
                  <a:srgbClr val="376092"/>
                </a:solidFill>
              </a:rPr>
              <a:t>Weekly team huddles</a:t>
            </a:r>
          </a:p>
          <a:p>
            <a:pPr lvl="3" indent="-457200"/>
            <a:r>
              <a:rPr lang="en-US" sz="2800" dirty="0">
                <a:solidFill>
                  <a:srgbClr val="376092"/>
                </a:solidFill>
              </a:rPr>
              <a:t>Weekly non-mandatory water cooler chats</a:t>
            </a:r>
          </a:p>
          <a:p>
            <a:pPr lvl="3" indent="-457200"/>
            <a:r>
              <a:rPr lang="en-US" sz="2800" dirty="0">
                <a:solidFill>
                  <a:srgbClr val="376092"/>
                </a:solidFill>
              </a:rPr>
              <a:t>Regular calls and zoom meetings from managers</a:t>
            </a:r>
          </a:p>
          <a:p>
            <a:pPr lvl="3" indent="-457200"/>
            <a:r>
              <a:rPr lang="en-US" sz="2800" dirty="0">
                <a:solidFill>
                  <a:srgbClr val="376092"/>
                </a:solidFill>
              </a:rPr>
              <a:t>Visual Management/Performance Measures have been </a:t>
            </a:r>
            <a:r>
              <a:rPr lang="en-US" sz="2800">
                <a:solidFill>
                  <a:srgbClr val="376092"/>
                </a:solidFill>
              </a:rPr>
              <a:t>very helpful</a:t>
            </a:r>
            <a:endParaRPr lang="en-US" sz="2800" dirty="0">
              <a:solidFill>
                <a:srgbClr val="376092"/>
              </a:solidFill>
            </a:endParaRPr>
          </a:p>
          <a:p>
            <a:pPr lvl="3" indent="-457200"/>
            <a:endParaRPr lang="en-US" sz="1000" dirty="0">
              <a:solidFill>
                <a:srgbClr val="376092"/>
              </a:solidFill>
            </a:endParaRPr>
          </a:p>
          <a:p>
            <a:pPr lvl="2" indent="-457200"/>
            <a:r>
              <a:rPr lang="en-US" sz="3200" dirty="0">
                <a:solidFill>
                  <a:srgbClr val="376092"/>
                </a:solidFill>
              </a:rPr>
              <a:t>Photos/Videos</a:t>
            </a:r>
          </a:p>
          <a:p>
            <a:pPr lvl="3" indent="-457200"/>
            <a:r>
              <a:rPr lang="en-US" sz="2800" dirty="0">
                <a:solidFill>
                  <a:srgbClr val="376092"/>
                </a:solidFill>
              </a:rPr>
              <a:t>Video messages vs. emails</a:t>
            </a:r>
          </a:p>
          <a:p>
            <a:pPr lvl="3" indent="-457200"/>
            <a:r>
              <a:rPr lang="en-US" sz="2800" dirty="0">
                <a:solidFill>
                  <a:srgbClr val="376092"/>
                </a:solidFill>
              </a:rPr>
              <a:t>Virtual Tours of Workspaces (guess who’s space this is?)</a:t>
            </a:r>
          </a:p>
          <a:p>
            <a:pPr lvl="3" indent="-457200"/>
            <a:r>
              <a:rPr lang="en-US" sz="2800" dirty="0">
                <a:solidFill>
                  <a:srgbClr val="376092"/>
                </a:solidFill>
              </a:rPr>
              <a:t>Vacation Photos</a:t>
            </a:r>
          </a:p>
          <a:p>
            <a:pPr lvl="3" indent="-457200"/>
            <a:endParaRPr lang="en-US" sz="1000" dirty="0">
              <a:solidFill>
                <a:srgbClr val="376092"/>
              </a:solidFill>
            </a:endParaRPr>
          </a:p>
          <a:p>
            <a:pPr lvl="2" indent="-457200"/>
            <a:r>
              <a:rPr lang="en-US" sz="3200" dirty="0">
                <a:solidFill>
                  <a:srgbClr val="376092"/>
                </a:solidFill>
              </a:rPr>
              <a:t>Online Brown Bag Events</a:t>
            </a:r>
          </a:p>
          <a:p>
            <a:pPr lvl="2" indent="-457200"/>
            <a:endParaRPr lang="en-US" sz="1000" dirty="0">
              <a:solidFill>
                <a:srgbClr val="376092"/>
              </a:solidFill>
            </a:endParaRPr>
          </a:p>
          <a:p>
            <a:pPr lvl="2" indent="-457200"/>
            <a:r>
              <a:rPr lang="en-US" sz="3200" dirty="0">
                <a:solidFill>
                  <a:srgbClr val="376092"/>
                </a:solidFill>
              </a:rPr>
              <a:t>Creative ways to connect</a:t>
            </a:r>
          </a:p>
          <a:p>
            <a:pPr lvl="3" indent="-457200"/>
            <a:r>
              <a:rPr lang="en-US" sz="2800" dirty="0" err="1">
                <a:solidFill>
                  <a:srgbClr val="376092"/>
                </a:solidFill>
              </a:rPr>
              <a:t>Grubhub</a:t>
            </a:r>
            <a:r>
              <a:rPr lang="en-US" sz="2800" dirty="0">
                <a:solidFill>
                  <a:srgbClr val="376092"/>
                </a:solidFill>
              </a:rPr>
              <a:t>/food and division zoom meetings in place of annual picnic</a:t>
            </a:r>
          </a:p>
          <a:p>
            <a:pPr marL="457200" indent="-457200">
              <a:buFont typeface="Arial"/>
              <a:buChar char="•"/>
            </a:pPr>
            <a:endParaRPr lang="en-US" sz="3200" dirty="0">
              <a:solidFill>
                <a:srgbClr val="376092"/>
              </a:solidFill>
            </a:endParaRPr>
          </a:p>
          <a:p>
            <a:endParaRPr lang="en-US" sz="800" dirty="0">
              <a:solidFill>
                <a:srgbClr val="376092"/>
              </a:solidFill>
            </a:endParaRPr>
          </a:p>
          <a:p>
            <a:pPr marL="914400" lvl="4" indent="0">
              <a:buFont typeface="Arial"/>
              <a:buNone/>
            </a:pPr>
            <a:endParaRPr lang="en-US" dirty="0"/>
          </a:p>
        </p:txBody>
      </p:sp>
    </p:spTree>
    <p:extLst>
      <p:ext uri="{BB962C8B-B14F-4D97-AF65-F5344CB8AC3E}">
        <p14:creationId xmlns:p14="http://schemas.microsoft.com/office/powerpoint/2010/main" val="15168615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50647</TotalTime>
  <Words>310</Words>
  <Application>Microsoft Macintosh PowerPoint</Application>
  <PresentationFormat>Custom</PresentationFormat>
  <Paragraphs>103</Paragraphs>
  <Slides>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Georgia</vt:lpstr>
      <vt:lpstr>HelveticaNeue-Roman</vt:lpstr>
      <vt:lpstr>Custom Design</vt:lpstr>
      <vt:lpstr>1_Custom Design</vt:lpstr>
      <vt:lpstr>PowerPoint Presentation</vt:lpstr>
      <vt:lpstr>DEQ Challenges (at least some of them)</vt:lpstr>
      <vt:lpstr>Teleworking Rollout</vt:lpstr>
      <vt:lpstr>What We’re Seeing</vt:lpstr>
      <vt:lpstr>What We’re Seeing</vt:lpstr>
      <vt:lpstr>What We’re Seeing</vt:lpstr>
      <vt:lpstr>Challenges with Teleworking</vt:lpstr>
      <vt:lpstr>Keys to Success and Strategies to Improve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Scott Baird</cp:lastModifiedBy>
  <cp:revision>399</cp:revision>
  <cp:lastPrinted>2018-09-21T16:52:07Z</cp:lastPrinted>
  <dcterms:modified xsi:type="dcterms:W3CDTF">2020-08-05T16:06:34Z</dcterms:modified>
</cp:coreProperties>
</file>