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95" r:id="rId1"/>
    <p:sldMasterId id="2147483808" r:id="rId2"/>
    <p:sldMasterId id="2147483810" r:id="rId3"/>
    <p:sldMasterId id="2147483823" r:id="rId4"/>
    <p:sldMasterId id="2147483825" r:id="rId5"/>
    <p:sldMasterId id="2147483837" r:id="rId6"/>
    <p:sldMasterId id="2147483850" r:id="rId7"/>
    <p:sldMasterId id="2147483852" r:id="rId8"/>
    <p:sldMasterId id="2147483854" r:id="rId9"/>
    <p:sldMasterId id="2147483866" r:id="rId10"/>
    <p:sldMasterId id="2147483879" r:id="rId11"/>
    <p:sldMasterId id="2147483881" r:id="rId12"/>
  </p:sldMasterIdLst>
  <p:notesMasterIdLst>
    <p:notesMasterId r:id="rId17"/>
  </p:notesMasterIdLst>
  <p:handoutMasterIdLst>
    <p:handoutMasterId r:id="rId18"/>
  </p:handoutMasterIdLst>
  <p:sldIdLst>
    <p:sldId id="323" r:id="rId13"/>
    <p:sldId id="319" r:id="rId14"/>
    <p:sldId id="317" r:id="rId15"/>
    <p:sldId id="316" r:id="rId16"/>
  </p:sldIdLst>
  <p:sldSz cx="9144000" cy="6858000" type="screen4x3"/>
  <p:notesSz cx="7010400" cy="92964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" pitchFamily="2" charset="2"/>
      <a:buChar char="l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" pitchFamily="2" charset="2"/>
      <a:buChar char="l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" pitchFamily="2" charset="2"/>
      <a:buChar char="l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" pitchFamily="2" charset="2"/>
      <a:buChar char="l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" pitchFamily="2" charset="2"/>
      <a:buChar char="l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7F3"/>
    <a:srgbClr val="FCD7FD"/>
    <a:srgbClr val="FDCBF9"/>
    <a:srgbClr val="FEDEFC"/>
    <a:srgbClr val="FDDDFF"/>
    <a:srgbClr val="FEE5FF"/>
    <a:srgbClr val="F1D3EF"/>
    <a:srgbClr val="FBFB8D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77265" autoAdjust="0"/>
  </p:normalViewPr>
  <p:slideViewPr>
    <p:cSldViewPr>
      <p:cViewPr>
        <p:scale>
          <a:sx n="89" d="100"/>
          <a:sy n="89" d="100"/>
        </p:scale>
        <p:origin x="-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t" anchorCtr="0" compatLnSpc="1">
            <a:prstTxWarp prst="textNoShape">
              <a:avLst/>
            </a:prstTxWarp>
          </a:bodyPr>
          <a:lstStyle>
            <a:lvl1pPr defTabSz="92303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t" anchorCtr="0" compatLnSpc="1">
            <a:prstTxWarp prst="textNoShape">
              <a:avLst/>
            </a:prstTxWarp>
          </a:bodyPr>
          <a:lstStyle>
            <a:lvl1pPr algn="r" defTabSz="92303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b" anchorCtr="0" compatLnSpc="1">
            <a:prstTxWarp prst="textNoShape">
              <a:avLst/>
            </a:prstTxWarp>
          </a:bodyPr>
          <a:lstStyle>
            <a:lvl1pPr defTabSz="92303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b" anchorCtr="0" compatLnSpc="1">
            <a:prstTxWarp prst="textNoShape">
              <a:avLst/>
            </a:prstTxWarp>
          </a:bodyPr>
          <a:lstStyle>
            <a:lvl1pPr algn="r" defTabSz="92303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524ADF6-9C1F-48F6-BBAA-C48910588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7"/>
            <a:ext cx="560704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57854B7F-95F8-4FDE-89DF-266441DB2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54B7F-95F8-4FDE-89DF-266441DB2F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4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54B7F-95F8-4FDE-89DF-266441DB2F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6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54B7F-95F8-4FDE-89DF-266441DB2F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8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54B7F-95F8-4FDE-89DF-266441DB2F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9/26/2016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9/26/2016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9/26/2016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4300"/>
            <a:ext cx="9144000" cy="1828193"/>
          </a:xfrm>
        </p:spPr>
        <p:txBody>
          <a:bodyPr anchor="ctr"/>
          <a:lstStyle/>
          <a:p>
            <a:pPr algn="ctr"/>
            <a:r>
              <a:rPr lang="en-US" sz="4400" b="1" dirty="0">
                <a:effectLst/>
              </a:rPr>
              <a:t>Virginia’s </a:t>
            </a: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>Wetland Condition Assessment Tool</a:t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>(WetCAT)</a:t>
            </a:r>
            <a:endParaRPr lang="en-US" sz="4400" dirty="0"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4495800"/>
            <a:ext cx="8382000" cy="16002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K.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Paylor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VDEQ Director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 l="58547" t="11234" r="1217" b="9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92162" t="28293" r="736" b="61398"/>
          <a:stretch>
            <a:fillRect/>
          </a:stretch>
        </p:blipFill>
        <p:spPr bwMode="auto">
          <a:xfrm>
            <a:off x="4648200" y="12954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y 8"/>
          <p:cNvSpPr/>
          <p:nvPr/>
        </p:nvSpPr>
        <p:spPr bwMode="auto">
          <a:xfrm>
            <a:off x="3581400" y="2819400"/>
            <a:ext cx="304800" cy="304800"/>
          </a:xfrm>
          <a:prstGeom prst="mathMultiply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2971800" y="5257800"/>
            <a:ext cx="304800" cy="304800"/>
          </a:xfrm>
          <a:prstGeom prst="mathMultiply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 cstate="print"/>
          <a:srcRect l="60939" t="17566" r="22656" b="7801"/>
          <a:stretch/>
        </p:blipFill>
        <p:spPr bwMode="auto">
          <a:xfrm>
            <a:off x="152400" y="838199"/>
            <a:ext cx="3484729" cy="54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charset="0"/>
              </a:rPr>
              <a:t>Restoration Potential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 cstate="print"/>
          <a:srcRect l="1282" t="10898" r="77564" b="33927"/>
          <a:stretch/>
        </p:blipFill>
        <p:spPr bwMode="auto">
          <a:xfrm>
            <a:off x="3632580" y="852984"/>
            <a:ext cx="550687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850340" y="5921991"/>
            <a:ext cx="533400" cy="533400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59565" t="26002" r="9007" b="6432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7F7FF"/>
              </a:buClr>
              <a:buNone/>
            </a:pPr>
            <a:r>
              <a:rPr lang="en-US" sz="40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charset="0"/>
              </a:rPr>
              <a:t>   Alternative </a:t>
            </a:r>
            <a:r>
              <a:rPr lang="en-US" sz="40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charset="0"/>
              </a:rPr>
              <a:t>Analysis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 flipH="1">
            <a:off x="3276603" y="1283449"/>
            <a:ext cx="278440" cy="8501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95287">
            <a:off x="3741614" y="583476"/>
            <a:ext cx="461196" cy="9485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267200" y="12954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3352800"/>
            <a:ext cx="990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213649">
            <a:off x="779264" y="2961886"/>
            <a:ext cx="497864" cy="10546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1143000" y="3962400"/>
            <a:ext cx="2286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29200" y="381000"/>
          <a:ext cx="3581400" cy="16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7077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 (4.28 acres-PEM)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Present Condition</a:t>
                      </a:r>
                    </a:p>
                    <a:p>
                      <a:r>
                        <a:rPr lang="en-US" sz="100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Project </a:t>
                      </a:r>
                      <a:r>
                        <a:rPr lang="en-US" sz="1000" dirty="0" smtClean="0"/>
                        <a:t>Impact</a:t>
                      </a:r>
                    </a:p>
                    <a:p>
                      <a:r>
                        <a:rPr lang="en-US" sz="100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Restoration</a:t>
                      </a:r>
                    </a:p>
                    <a:p>
                      <a:r>
                        <a:rPr lang="en-US" sz="1000" baseline="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</a:tr>
              <a:tr h="410027">
                <a:tc>
                  <a:txBody>
                    <a:bodyPr/>
                    <a:lstStyle/>
                    <a:p>
                      <a:r>
                        <a:rPr lang="en-US" sz="1100" dirty="0"/>
                        <a:t>Habitat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0.36</a:t>
                      </a:r>
                      <a:endParaRPr lang="en-US" sz="1000" dirty="0"/>
                    </a:p>
                  </a:txBody>
                  <a:tcPr/>
                </a:tc>
              </a:tr>
              <a:tr h="482455">
                <a:tc>
                  <a:txBody>
                    <a:bodyPr/>
                    <a:lstStyle/>
                    <a:p>
                      <a:r>
                        <a:rPr lang="en-US" sz="1100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15867"/>
              </p:ext>
            </p:extLst>
          </p:nvPr>
        </p:nvGraphicFramePr>
        <p:xfrm>
          <a:off x="609600" y="4876800"/>
          <a:ext cx="3505200" cy="1542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6823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Function (2.18 acres-PFO)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Present </a:t>
                      </a:r>
                      <a:r>
                        <a:rPr lang="en-US" sz="1000" dirty="0" smtClean="0"/>
                        <a:t>Condition</a:t>
                      </a:r>
                    </a:p>
                    <a:p>
                      <a:r>
                        <a:rPr lang="en-US" sz="100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Project </a:t>
                      </a:r>
                      <a:r>
                        <a:rPr lang="en-US" sz="1000" dirty="0" smtClean="0"/>
                        <a:t>Impact</a:t>
                      </a:r>
                    </a:p>
                    <a:p>
                      <a:r>
                        <a:rPr lang="en-US" sz="100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Restoration</a:t>
                      </a:r>
                    </a:p>
                    <a:p>
                      <a:r>
                        <a:rPr lang="en-US" sz="1000" baseline="0" dirty="0" smtClean="0"/>
                        <a:t>Score</a:t>
                      </a:r>
                      <a:endParaRPr lang="en-US" sz="1000" dirty="0"/>
                    </a:p>
                  </a:txBody>
                  <a:tcPr/>
                </a:tc>
              </a:tr>
              <a:tr h="395330">
                <a:tc>
                  <a:txBody>
                    <a:bodyPr/>
                    <a:lstStyle/>
                    <a:p>
                      <a:r>
                        <a:rPr lang="en-US" sz="1100" dirty="0"/>
                        <a:t>Habitat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0.64</a:t>
                      </a:r>
                      <a:endParaRPr lang="en-US" sz="1000" dirty="0"/>
                    </a:p>
                  </a:txBody>
                  <a:tcPr/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en-US" sz="1100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7400" y="5827986"/>
            <a:ext cx="23622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mpaired Waters Layer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39000" y="5181600"/>
            <a:ext cx="762000" cy="646386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heme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_Theme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2_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63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Constantia</vt:lpstr>
      <vt:lpstr>Calibri</vt:lpstr>
      <vt:lpstr>Courier New</vt:lpstr>
      <vt:lpstr>Segoe</vt:lpstr>
      <vt:lpstr>Wingdings</vt:lpstr>
      <vt:lpstr>Wingdings 2</vt:lpstr>
      <vt:lpstr>Theme1</vt:lpstr>
      <vt:lpstr>White with Courier font for code slides</vt:lpstr>
      <vt:lpstr>Theme2</vt:lpstr>
      <vt:lpstr>1_White with Courier font for code slides</vt:lpstr>
      <vt:lpstr>EarthDayPresentation</vt:lpstr>
      <vt:lpstr>1_Theme1</vt:lpstr>
      <vt:lpstr>2_White with Courier font for code slides</vt:lpstr>
      <vt:lpstr>3_White with Courier font for code slides</vt:lpstr>
      <vt:lpstr>1_EarthDayPresentation</vt:lpstr>
      <vt:lpstr>1_Theme2</vt:lpstr>
      <vt:lpstr>4_White with Courier font for code slides</vt:lpstr>
      <vt:lpstr>2_EarthDayPresentation</vt:lpstr>
      <vt:lpstr>Virginia’s  Wetland Condition Assessment Tool (WetCAT)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2013-09-11T21:24:09Z</dcterms:created>
  <dcterms:modified xsi:type="dcterms:W3CDTF">2016-09-26T17:39:26Z</dcterms:modified>
</cp:coreProperties>
</file>