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3" r:id="rId4"/>
    <p:sldMasterId id="2147483829" r:id="rId5"/>
  </p:sldMasterIdLst>
  <p:notesMasterIdLst>
    <p:notesMasterId r:id="rId8"/>
  </p:notesMasterIdLst>
  <p:handoutMasterIdLst>
    <p:handoutMasterId r:id="rId9"/>
  </p:handoutMasterIdLst>
  <p:sldIdLst>
    <p:sldId id="502" r:id="rId6"/>
    <p:sldId id="472" r:id="rId7"/>
  </p:sldIdLst>
  <p:sldSz cx="9906000" cy="6858000" type="A4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rina Haggerty" initials="KH" lastIdx="36" clrIdx="0"/>
  <p:cmAuthor id="2" name="Rachel Stevens" initials="RS" lastIdx="2" clrIdx="1">
    <p:extLst/>
  </p:cmAuthor>
  <p:cmAuthor id="3" name="Rachel Stevens" initials="RS [2]" lastIdx="1" clrIdx="2">
    <p:extLst/>
  </p:cmAuthor>
  <p:cmAuthor id="4" name="Rachel Stevens" initials="RS [3]" lastIdx="1" clrIdx="3">
    <p:extLst/>
  </p:cmAuthor>
  <p:cmAuthor id="5" name="Rachel Stevens" initials="RS [4]" lastIdx="1" clrIdx="4">
    <p:extLst/>
  </p:cmAuthor>
  <p:cmAuthor id="6" name="Rachel Stevens" initials="RS [5]" lastIdx="1" clrIdx="5">
    <p:extLst/>
  </p:cmAuthor>
  <p:cmAuthor id="7" name="Rachel Stevens" initials="RS [6]" lastIdx="1" clrIdx="6">
    <p:extLst/>
  </p:cmAuthor>
  <p:cmAuthor id="8" name="Rachel Stevens" initials="RS [7]" lastIdx="1" clrIdx="7">
    <p:extLst/>
  </p:cmAuthor>
  <p:cmAuthor id="9" name="Rachel Stevens" initials="RS [8]" lastIdx="1" clrIdx="8">
    <p:extLst/>
  </p:cmAuthor>
  <p:cmAuthor id="10" name="Rachel Stevens" initials="RS [9]" lastIdx="1" clrIdx="9">
    <p:extLst/>
  </p:cmAuthor>
  <p:cmAuthor id="11" name="Rachel Stevens" initials="RS [10]" lastIdx="1" clrIdx="10">
    <p:extLst/>
  </p:cmAuthor>
  <p:cmAuthor id="12" name="Rachel Stevens" initials="RS [11]" lastIdx="1" clrIdx="11">
    <p:extLst/>
  </p:cmAuthor>
  <p:cmAuthor id="13" name="Rachel Stevens" initials="RS [12]" lastIdx="1" clrIdx="12">
    <p:extLst/>
  </p:cmAuthor>
  <p:cmAuthor id="14" name="Rachel Stevens" initials="RS [13]" lastIdx="1" clrIdx="13">
    <p:extLst/>
  </p:cmAuthor>
  <p:cmAuthor id="15" name="Rachel Stevens" initials="RS [14]" lastIdx="1" clrIdx="14">
    <p:extLst/>
  </p:cmAuthor>
  <p:cmAuthor id="16" name="Rachel Stevens" initials="RS [15]" lastIdx="1" clrIdx="15">
    <p:extLst/>
  </p:cmAuthor>
  <p:cmAuthor id="17" name="Rachel Stevens" initials="RS [16]" lastIdx="1" clrIdx="16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1F13"/>
    <a:srgbClr val="00A9E4"/>
    <a:srgbClr val="0DA642"/>
    <a:srgbClr val="DDD8AD"/>
    <a:srgbClr val="F6EEB9"/>
    <a:srgbClr val="9BD0E1"/>
    <a:srgbClr val="A0D0AC"/>
    <a:srgbClr val="C3D200"/>
    <a:srgbClr val="F8DA40"/>
    <a:srgbClr val="5557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223" autoAdjust="0"/>
    <p:restoredTop sz="92930" autoAdjust="0"/>
  </p:normalViewPr>
  <p:slideViewPr>
    <p:cSldViewPr snapToGrid="0" snapToObjects="1">
      <p:cViewPr varScale="1">
        <p:scale>
          <a:sx n="110" d="100"/>
          <a:sy n="110" d="100"/>
        </p:scale>
        <p:origin x="690" y="108"/>
      </p:cViewPr>
      <p:guideLst>
        <p:guide orient="horz" pos="2160"/>
        <p:guide pos="312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32862"/>
    </p:cViewPr>
  </p:sorterViewPr>
  <p:notesViewPr>
    <p:cSldViewPr snapToGrid="0" snapToObjects="1" showGuides="1">
      <p:cViewPr varScale="1">
        <p:scale>
          <a:sx n="88" d="100"/>
          <a:sy n="88" d="100"/>
        </p:scale>
        <p:origin x="2964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870C1AE-E104-4D3A-907F-567DB33B884D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17879" y="210610"/>
            <a:ext cx="2617216" cy="276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8077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39838" y="1162050"/>
            <a:ext cx="453072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9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28DF254-2EC7-45F9-BD30-BE0E7C158C9E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2185" y="175311"/>
            <a:ext cx="2617216" cy="276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8518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DF254-2EC7-45F9-BD30-BE0E7C158C9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8004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range"/>
          <p:cNvSpPr/>
          <p:nvPr userDrawn="1"/>
        </p:nvSpPr>
        <p:spPr>
          <a:xfrm>
            <a:off x="-9906" y="1792224"/>
            <a:ext cx="9915906" cy="5065776"/>
          </a:xfrm>
          <a:prstGeom prst="rect">
            <a:avLst/>
          </a:prstGeom>
          <a:solidFill>
            <a:schemeClr val="accent1"/>
          </a:solidFill>
          <a:ln w="190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950" dirty="0"/>
          </a:p>
        </p:txBody>
      </p:sp>
      <p:sp>
        <p:nvSpPr>
          <p:cNvPr id="2" name="Title"/>
          <p:cNvSpPr>
            <a:spLocks noGrp="1"/>
          </p:cNvSpPr>
          <p:nvPr>
            <p:ph type="ctrTitle" hasCustomPrompt="1"/>
          </p:nvPr>
        </p:nvSpPr>
        <p:spPr>
          <a:xfrm>
            <a:off x="360000" y="2279812"/>
            <a:ext cx="8728919" cy="500697"/>
          </a:xfrm>
        </p:spPr>
        <p:txBody>
          <a:bodyPr lIns="0" tIns="0" rIns="0" bIns="0" anchor="t">
            <a:noAutofit/>
          </a:bodyPr>
          <a:lstStyle>
            <a:lvl1pPr algn="l">
              <a:defRPr sz="3800" b="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3" name="Subtitle"/>
          <p:cNvSpPr>
            <a:spLocks noGrp="1"/>
          </p:cNvSpPr>
          <p:nvPr>
            <p:ph type="subTitle" idx="1" hasCustomPrompt="1"/>
          </p:nvPr>
        </p:nvSpPr>
        <p:spPr>
          <a:xfrm>
            <a:off x="360000" y="2967834"/>
            <a:ext cx="7160469" cy="509587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95285" indent="0" algn="ctr">
              <a:buNone/>
              <a:defRPr sz="2167"/>
            </a:lvl2pPr>
            <a:lvl3pPr marL="990570" indent="0" algn="ctr">
              <a:buNone/>
              <a:defRPr sz="1950"/>
            </a:lvl3pPr>
            <a:lvl4pPr marL="1485854" indent="0" algn="ctr">
              <a:buNone/>
              <a:defRPr sz="1733"/>
            </a:lvl4pPr>
            <a:lvl5pPr marL="1981139" indent="0" algn="ctr">
              <a:buNone/>
              <a:defRPr sz="1733"/>
            </a:lvl5pPr>
            <a:lvl6pPr marL="2476424" indent="0" algn="ctr">
              <a:buNone/>
              <a:defRPr sz="1733"/>
            </a:lvl6pPr>
            <a:lvl7pPr marL="2971709" indent="0" algn="ctr">
              <a:buNone/>
              <a:defRPr sz="1733"/>
            </a:lvl7pPr>
            <a:lvl8pPr marL="3466993" indent="0" algn="ctr">
              <a:buNone/>
              <a:defRPr sz="1733"/>
            </a:lvl8pPr>
            <a:lvl9pPr marL="3962278" indent="0" algn="ctr">
              <a:buNone/>
              <a:defRPr sz="1733"/>
            </a:lvl9pPr>
          </a:lstStyle>
          <a:p>
            <a:r>
              <a:rPr lang="en-US" dirty="0"/>
              <a:t>Subtitle</a:t>
            </a:r>
          </a:p>
        </p:txBody>
      </p:sp>
      <p:sp>
        <p:nvSpPr>
          <p:cNvPr id="10" name="Date"/>
          <p:cNvSpPr>
            <a:spLocks noGrp="1"/>
          </p:cNvSpPr>
          <p:nvPr>
            <p:ph type="body" sz="quarter" idx="10" hasCustomPrompt="1"/>
          </p:nvPr>
        </p:nvSpPr>
        <p:spPr>
          <a:xfrm>
            <a:off x="360000" y="4017171"/>
            <a:ext cx="6029590" cy="523875"/>
          </a:xfrm>
          <a:prstGeom prst="rect">
            <a:avLst/>
          </a:prstGeom>
        </p:spPr>
        <p:txBody>
          <a:bodyPr lIns="0" tIns="0">
            <a:normAutofit/>
          </a:bodyPr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Date</a:t>
            </a:r>
          </a:p>
        </p:txBody>
      </p:sp>
      <p:cxnSp>
        <p:nvCxnSpPr>
          <p:cNvPr id="17" name="Diagonal Line 2"/>
          <p:cNvCxnSpPr/>
          <p:nvPr userDrawn="1"/>
        </p:nvCxnSpPr>
        <p:spPr>
          <a:xfrm flipH="1">
            <a:off x="5520531" y="2898648"/>
            <a:ext cx="4395376" cy="3959352"/>
          </a:xfrm>
          <a:prstGeom prst="line">
            <a:avLst/>
          </a:prstGeom>
          <a:ln w="9525" cmpd="sng">
            <a:solidFill>
              <a:schemeClr val="bg1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Diagonal Line 1"/>
          <p:cNvCxnSpPr/>
          <p:nvPr userDrawn="1"/>
        </p:nvCxnSpPr>
        <p:spPr>
          <a:xfrm flipH="1">
            <a:off x="7360710" y="4445796"/>
            <a:ext cx="2545293" cy="2412207"/>
          </a:xfrm>
          <a:prstGeom prst="line">
            <a:avLst/>
          </a:prstGeom>
          <a:ln w="9525" cmpd="sng">
            <a:solidFill>
              <a:schemeClr val="bg1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Horizontal Line"/>
          <p:cNvCxnSpPr/>
          <p:nvPr userDrawn="1"/>
        </p:nvCxnSpPr>
        <p:spPr>
          <a:xfrm flipH="1">
            <a:off x="3" y="6015323"/>
            <a:ext cx="9915905" cy="0"/>
          </a:xfrm>
          <a:prstGeom prst="line">
            <a:avLst/>
          </a:prstGeom>
          <a:ln w="9525" cmpd="sng">
            <a:solidFill>
              <a:schemeClr val="bg1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36394" y="526200"/>
            <a:ext cx="3394677" cy="3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6929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1679575" y="1818000"/>
            <a:ext cx="7867651" cy="319427"/>
          </a:xfrm>
        </p:spPr>
        <p:txBody>
          <a:bodyPr anchor="ctr">
            <a:normAutofit/>
          </a:bodyPr>
          <a:lstStyle>
            <a:lvl1pPr>
              <a:defRPr sz="2400" cap="all" baseline="0"/>
            </a:lvl1pPr>
          </a:lstStyle>
          <a:p>
            <a:r>
              <a:rPr lang="en-US" dirty="0"/>
              <a:t>contents</a:t>
            </a:r>
            <a:endParaRPr lang="en-GB" dirty="0"/>
          </a:p>
        </p:txBody>
      </p:sp>
      <p:sp>
        <p:nvSpPr>
          <p:cNvPr id="7" name="Content Placeholder"/>
          <p:cNvSpPr>
            <a:spLocks noGrp="1"/>
          </p:cNvSpPr>
          <p:nvPr>
            <p:ph sz="quarter" idx="13"/>
          </p:nvPr>
        </p:nvSpPr>
        <p:spPr>
          <a:xfrm>
            <a:off x="1679575" y="2357438"/>
            <a:ext cx="7867650" cy="39385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July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4225B-FA1D-4E67-9DE4-4D4982544D95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36394" y="526200"/>
            <a:ext cx="3394677" cy="360000"/>
          </a:xfrm>
          <a:prstGeom prst="rect">
            <a:avLst/>
          </a:prstGeom>
        </p:spPr>
      </p:pic>
      <p:sp>
        <p:nvSpPr>
          <p:cNvPr id="9" name="Footer Placeholder"/>
          <p:cNvSpPr>
            <a:spLocks noGrp="1"/>
          </p:cNvSpPr>
          <p:nvPr>
            <p:ph type="ftr" sz="quarter" idx="11"/>
          </p:nvPr>
        </p:nvSpPr>
        <p:spPr>
          <a:xfrm>
            <a:off x="3281962" y="6618909"/>
            <a:ext cx="3343275" cy="252000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r>
              <a:rPr lang="en-US" dirty="0">
                <a:ea typeface="Calibri" panose="020F0502020204030204" pitchFamily="34" charset="0"/>
              </a:rPr>
              <a:t>Property of Arcadis, all rights reserved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3556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se Stu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Foldover Box"/>
          <p:cNvGrpSpPr/>
          <p:nvPr userDrawn="1"/>
        </p:nvGrpSpPr>
        <p:grpSpPr>
          <a:xfrm>
            <a:off x="360364" y="1025438"/>
            <a:ext cx="5688094" cy="1332000"/>
            <a:chOff x="360364" y="1025438"/>
            <a:chExt cx="5688094" cy="1332000"/>
          </a:xfrm>
        </p:grpSpPr>
        <p:sp>
          <p:nvSpPr>
            <p:cNvPr id="16" name="Freeform 15"/>
            <p:cNvSpPr/>
            <p:nvPr userDrawn="1"/>
          </p:nvSpPr>
          <p:spPr>
            <a:xfrm>
              <a:off x="360364" y="1025438"/>
              <a:ext cx="5688094" cy="1332000"/>
            </a:xfrm>
            <a:custGeom>
              <a:avLst/>
              <a:gdLst>
                <a:gd name="connsiteX0" fmla="*/ 250716 w 5688094"/>
                <a:gd name="connsiteY0" fmla="*/ 0 h 1332000"/>
                <a:gd name="connsiteX1" fmla="*/ 5688094 w 5688094"/>
                <a:gd name="connsiteY1" fmla="*/ 0 h 1332000"/>
                <a:gd name="connsiteX2" fmla="*/ 5688094 w 5688094"/>
                <a:gd name="connsiteY2" fmla="*/ 1332000 h 1332000"/>
                <a:gd name="connsiteX3" fmla="*/ 0 w 5688094"/>
                <a:gd name="connsiteY3" fmla="*/ 1332000 h 1332000"/>
                <a:gd name="connsiteX4" fmla="*/ 0 w 5688094"/>
                <a:gd name="connsiteY4" fmla="*/ 247812 h 133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688094" h="1332000">
                  <a:moveTo>
                    <a:pt x="250716" y="0"/>
                  </a:moveTo>
                  <a:lnTo>
                    <a:pt x="5688094" y="0"/>
                  </a:lnTo>
                  <a:lnTo>
                    <a:pt x="5688094" y="1332000"/>
                  </a:lnTo>
                  <a:lnTo>
                    <a:pt x="0" y="1332000"/>
                  </a:lnTo>
                  <a:lnTo>
                    <a:pt x="0" y="247812"/>
                  </a:lnTo>
                  <a:close/>
                </a:path>
              </a:pathLst>
            </a:custGeom>
            <a:solidFill>
              <a:schemeClr val="accent1"/>
            </a:solidFill>
            <a:ln w="19050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800" dirty="0"/>
            </a:p>
          </p:txBody>
        </p:sp>
        <p:sp>
          <p:nvSpPr>
            <p:cNvPr id="15" name="Rectangle 18"/>
            <p:cNvSpPr/>
            <p:nvPr userDrawn="1"/>
          </p:nvSpPr>
          <p:spPr>
            <a:xfrm>
              <a:off x="360364" y="1025438"/>
              <a:ext cx="252000" cy="252000"/>
            </a:xfrm>
            <a:custGeom>
              <a:avLst/>
              <a:gdLst>
                <a:gd name="connsiteX0" fmla="*/ 0 w 280737"/>
                <a:gd name="connsiteY0" fmla="*/ 0 h 275113"/>
                <a:gd name="connsiteX1" fmla="*/ 280737 w 280737"/>
                <a:gd name="connsiteY1" fmla="*/ 0 h 275113"/>
                <a:gd name="connsiteX2" fmla="*/ 280737 w 280737"/>
                <a:gd name="connsiteY2" fmla="*/ 275113 h 275113"/>
                <a:gd name="connsiteX3" fmla="*/ 0 w 280737"/>
                <a:gd name="connsiteY3" fmla="*/ 275113 h 275113"/>
                <a:gd name="connsiteX4" fmla="*/ 0 w 280737"/>
                <a:gd name="connsiteY4" fmla="*/ 0 h 275113"/>
                <a:gd name="connsiteX0" fmla="*/ 0 w 280737"/>
                <a:gd name="connsiteY0" fmla="*/ 275113 h 275113"/>
                <a:gd name="connsiteX1" fmla="*/ 280737 w 280737"/>
                <a:gd name="connsiteY1" fmla="*/ 0 h 275113"/>
                <a:gd name="connsiteX2" fmla="*/ 280737 w 280737"/>
                <a:gd name="connsiteY2" fmla="*/ 275113 h 275113"/>
                <a:gd name="connsiteX3" fmla="*/ 0 w 280737"/>
                <a:gd name="connsiteY3" fmla="*/ 275113 h 2751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0737" h="275113">
                  <a:moveTo>
                    <a:pt x="0" y="275113"/>
                  </a:moveTo>
                  <a:lnTo>
                    <a:pt x="280737" y="0"/>
                  </a:lnTo>
                  <a:lnTo>
                    <a:pt x="280737" y="275113"/>
                  </a:lnTo>
                  <a:lnTo>
                    <a:pt x="0" y="275113"/>
                  </a:lnTo>
                  <a:close/>
                </a:path>
              </a:pathLst>
            </a:custGeom>
            <a:solidFill>
              <a:schemeClr val="tx2"/>
            </a:solidFill>
            <a:ln w="19050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</p:grpSp>
      <p:sp>
        <p:nvSpPr>
          <p:cNvPr id="7" name="Title"/>
          <p:cNvSpPr>
            <a:spLocks noGrp="1"/>
          </p:cNvSpPr>
          <p:nvPr userDrawn="1">
            <p:ph type="title" hasCustomPrompt="1"/>
          </p:nvPr>
        </p:nvSpPr>
        <p:spPr>
          <a:xfrm>
            <a:off x="668524" y="1239338"/>
            <a:ext cx="5220580" cy="540000"/>
          </a:xfrm>
        </p:spPr>
        <p:txBody>
          <a:bodyPr anchor="b">
            <a:noAutofit/>
          </a:bodyPr>
          <a:lstStyle>
            <a:lvl1pPr>
              <a:lnSpc>
                <a:spcPct val="95000"/>
              </a:lnSpc>
              <a:defRPr sz="1800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Project example title displayed here over two lines if necessary</a:t>
            </a:r>
            <a:endParaRPr lang="en-GB" dirty="0"/>
          </a:p>
        </p:txBody>
      </p:sp>
      <p:sp>
        <p:nvSpPr>
          <p:cNvPr id="8" name="Subtitle"/>
          <p:cNvSpPr>
            <a:spLocks noGrp="1"/>
          </p:cNvSpPr>
          <p:nvPr userDrawn="1">
            <p:ph type="body" sz="quarter" idx="19" hasCustomPrompt="1"/>
          </p:nvPr>
        </p:nvSpPr>
        <p:spPr>
          <a:xfrm>
            <a:off x="668524" y="1964988"/>
            <a:ext cx="5220000" cy="257951"/>
          </a:xfrm>
        </p:spPr>
        <p:txBody>
          <a:bodyPr tIns="0"/>
          <a:lstStyle>
            <a:lvl1pPr marL="0" indent="0">
              <a:buNone/>
              <a:defRPr sz="1600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Descriptor or Subtitle</a:t>
            </a:r>
            <a:endParaRPr lang="en-GB" dirty="0"/>
          </a:p>
        </p:txBody>
      </p:sp>
      <p:sp>
        <p:nvSpPr>
          <p:cNvPr id="12" name="Date Placeholder 11"/>
          <p:cNvSpPr>
            <a:spLocks noGrp="1"/>
          </p:cNvSpPr>
          <p:nvPr userDrawn="1">
            <p:ph type="dt" sz="half" idx="14"/>
          </p:nvPr>
        </p:nvSpPr>
        <p:spPr/>
        <p:txBody>
          <a:bodyPr/>
          <a:lstStyle/>
          <a:p>
            <a:r>
              <a:rPr lang="en-US"/>
              <a:t>July 2016</a:t>
            </a:r>
            <a:endParaRPr lang="en-GB" dirty="0"/>
          </a:p>
        </p:txBody>
      </p:sp>
      <p:sp>
        <p:nvSpPr>
          <p:cNvPr id="19" name="Picture"/>
          <p:cNvSpPr>
            <a:spLocks noGrp="1"/>
          </p:cNvSpPr>
          <p:nvPr userDrawn="1">
            <p:ph type="pic" sz="quarter" idx="20"/>
          </p:nvPr>
        </p:nvSpPr>
        <p:spPr>
          <a:xfrm>
            <a:off x="6048458" y="1025439"/>
            <a:ext cx="3498767" cy="1332000"/>
          </a:xfrm>
        </p:spPr>
        <p:txBody>
          <a:bodyPr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4" name="Slide Number Placeholder 13"/>
          <p:cNvSpPr>
            <a:spLocks noGrp="1"/>
          </p:cNvSpPr>
          <p:nvPr userDrawn="1">
            <p:ph type="sldNum" sz="quarter" idx="16"/>
          </p:nvPr>
        </p:nvSpPr>
        <p:spPr/>
        <p:txBody>
          <a:bodyPr/>
          <a:lstStyle/>
          <a:p>
            <a:fld id="{A314225B-FA1D-4E67-9DE4-4D4982544D95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36394" y="338138"/>
            <a:ext cx="3394677" cy="360000"/>
          </a:xfrm>
          <a:prstGeom prst="rect">
            <a:avLst/>
          </a:prstGeom>
        </p:spPr>
      </p:pic>
      <p:sp>
        <p:nvSpPr>
          <p:cNvPr id="17" name="Footer Placeholder"/>
          <p:cNvSpPr>
            <a:spLocks noGrp="1"/>
          </p:cNvSpPr>
          <p:nvPr>
            <p:ph type="ftr" sz="quarter" idx="11"/>
          </p:nvPr>
        </p:nvSpPr>
        <p:spPr>
          <a:xfrm>
            <a:off x="3281962" y="6618909"/>
            <a:ext cx="3343275" cy="252000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r>
              <a:rPr lang="en-US" dirty="0">
                <a:ea typeface="Calibri" panose="020F0502020204030204" pitchFamily="34" charset="0"/>
              </a:rPr>
              <a:t>Property of Arcadis, all rights reserved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4908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en Portra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oldover Box"/>
          <p:cNvSpPr/>
          <p:nvPr userDrawn="1"/>
        </p:nvSpPr>
        <p:spPr>
          <a:xfrm rot="10800000">
            <a:off x="360363" y="1025437"/>
            <a:ext cx="7263431" cy="1008001"/>
          </a:xfrm>
          <a:custGeom>
            <a:avLst/>
            <a:gdLst>
              <a:gd name="connsiteX0" fmla="*/ 7263431 w 7263431"/>
              <a:gd name="connsiteY0" fmla="*/ 1008001 h 1008001"/>
              <a:gd name="connsiteX1" fmla="*/ 7263430 w 7263431"/>
              <a:gd name="connsiteY1" fmla="*/ 1008001 h 1008001"/>
              <a:gd name="connsiteX2" fmla="*/ 7263430 w 7263431"/>
              <a:gd name="connsiteY2" fmla="*/ 792002 h 1008001"/>
              <a:gd name="connsiteX3" fmla="*/ 7047431 w 7263431"/>
              <a:gd name="connsiteY3" fmla="*/ 1008001 h 1008001"/>
              <a:gd name="connsiteX4" fmla="*/ 6943278 w 7263431"/>
              <a:gd name="connsiteY4" fmla="*/ 1008001 h 1008001"/>
              <a:gd name="connsiteX5" fmla="*/ 0 w 7263431"/>
              <a:gd name="connsiteY5" fmla="*/ 1008001 h 1008001"/>
              <a:gd name="connsiteX6" fmla="*/ 0 w 7263431"/>
              <a:gd name="connsiteY6" fmla="*/ 1008000 h 1008001"/>
              <a:gd name="connsiteX7" fmla="*/ 0 w 7263431"/>
              <a:gd name="connsiteY7" fmla="*/ 187534 h 1008001"/>
              <a:gd name="connsiteX8" fmla="*/ 0 w 7263431"/>
              <a:gd name="connsiteY8" fmla="*/ 187533 h 1008001"/>
              <a:gd name="connsiteX9" fmla="*/ 0 w 7263431"/>
              <a:gd name="connsiteY9" fmla="*/ 1 h 1008001"/>
              <a:gd name="connsiteX10" fmla="*/ 0 w 7263431"/>
              <a:gd name="connsiteY10" fmla="*/ 0 h 1008001"/>
              <a:gd name="connsiteX11" fmla="*/ 320153 w 7263431"/>
              <a:gd name="connsiteY11" fmla="*/ 0 h 1008001"/>
              <a:gd name="connsiteX12" fmla="*/ 7263431 w 7263431"/>
              <a:gd name="connsiteY12" fmla="*/ 0 h 1008001"/>
              <a:gd name="connsiteX13" fmla="*/ 7263431 w 7263431"/>
              <a:gd name="connsiteY13" fmla="*/ 1 h 1008001"/>
              <a:gd name="connsiteX14" fmla="*/ 7263431 w 7263431"/>
              <a:gd name="connsiteY14" fmla="*/ 820467 h 1008001"/>
              <a:gd name="connsiteX15" fmla="*/ 7263431 w 7263431"/>
              <a:gd name="connsiteY15" fmla="*/ 820468 h 1008001"/>
              <a:gd name="connsiteX16" fmla="*/ 7263431 w 7263431"/>
              <a:gd name="connsiteY16" fmla="*/ 1008000 h 100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7263431" h="1008001">
                <a:moveTo>
                  <a:pt x="7263431" y="1008001"/>
                </a:moveTo>
                <a:lnTo>
                  <a:pt x="7263430" y="1008001"/>
                </a:lnTo>
                <a:lnTo>
                  <a:pt x="7263430" y="792002"/>
                </a:lnTo>
                <a:lnTo>
                  <a:pt x="7047431" y="1008001"/>
                </a:lnTo>
                <a:lnTo>
                  <a:pt x="6943278" y="1008001"/>
                </a:lnTo>
                <a:lnTo>
                  <a:pt x="0" y="1008001"/>
                </a:lnTo>
                <a:lnTo>
                  <a:pt x="0" y="1008000"/>
                </a:lnTo>
                <a:lnTo>
                  <a:pt x="0" y="187534"/>
                </a:lnTo>
                <a:lnTo>
                  <a:pt x="0" y="187533"/>
                </a:lnTo>
                <a:lnTo>
                  <a:pt x="0" y="1"/>
                </a:lnTo>
                <a:lnTo>
                  <a:pt x="0" y="0"/>
                </a:lnTo>
                <a:lnTo>
                  <a:pt x="320153" y="0"/>
                </a:lnTo>
                <a:lnTo>
                  <a:pt x="7263431" y="0"/>
                </a:lnTo>
                <a:lnTo>
                  <a:pt x="7263431" y="1"/>
                </a:lnTo>
                <a:lnTo>
                  <a:pt x="7263431" y="820467"/>
                </a:lnTo>
                <a:lnTo>
                  <a:pt x="7263431" y="820468"/>
                </a:lnTo>
                <a:lnTo>
                  <a:pt x="7263431" y="1008000"/>
                </a:lnTo>
                <a:close/>
              </a:path>
            </a:pathLst>
          </a:custGeom>
          <a:solidFill>
            <a:schemeClr val="bg2"/>
          </a:solidFill>
          <a:ln w="190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0" dirty="0"/>
          </a:p>
        </p:txBody>
      </p:sp>
      <p:sp>
        <p:nvSpPr>
          <p:cNvPr id="15" name="Foldover Corner"/>
          <p:cNvSpPr/>
          <p:nvPr userDrawn="1"/>
        </p:nvSpPr>
        <p:spPr>
          <a:xfrm>
            <a:off x="360364" y="1025437"/>
            <a:ext cx="216000" cy="216000"/>
          </a:xfrm>
          <a:custGeom>
            <a:avLst/>
            <a:gdLst>
              <a:gd name="connsiteX0" fmla="*/ 0 w 280737"/>
              <a:gd name="connsiteY0" fmla="*/ 0 h 275113"/>
              <a:gd name="connsiteX1" fmla="*/ 280737 w 280737"/>
              <a:gd name="connsiteY1" fmla="*/ 0 h 275113"/>
              <a:gd name="connsiteX2" fmla="*/ 280737 w 280737"/>
              <a:gd name="connsiteY2" fmla="*/ 275113 h 275113"/>
              <a:gd name="connsiteX3" fmla="*/ 0 w 280737"/>
              <a:gd name="connsiteY3" fmla="*/ 275113 h 275113"/>
              <a:gd name="connsiteX4" fmla="*/ 0 w 280737"/>
              <a:gd name="connsiteY4" fmla="*/ 0 h 275113"/>
              <a:gd name="connsiteX0" fmla="*/ 0 w 280737"/>
              <a:gd name="connsiteY0" fmla="*/ 275113 h 275113"/>
              <a:gd name="connsiteX1" fmla="*/ 280737 w 280737"/>
              <a:gd name="connsiteY1" fmla="*/ 0 h 275113"/>
              <a:gd name="connsiteX2" fmla="*/ 280737 w 280737"/>
              <a:gd name="connsiteY2" fmla="*/ 275113 h 275113"/>
              <a:gd name="connsiteX3" fmla="*/ 0 w 280737"/>
              <a:gd name="connsiteY3" fmla="*/ 275113 h 275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0737" h="275113">
                <a:moveTo>
                  <a:pt x="0" y="275113"/>
                </a:moveTo>
                <a:lnTo>
                  <a:pt x="280737" y="0"/>
                </a:lnTo>
                <a:lnTo>
                  <a:pt x="280737" y="275113"/>
                </a:lnTo>
                <a:lnTo>
                  <a:pt x="0" y="275113"/>
                </a:lnTo>
                <a:close/>
              </a:path>
            </a:pathLst>
          </a:custGeom>
          <a:solidFill>
            <a:schemeClr val="tx2"/>
          </a:solidFill>
          <a:ln w="190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7" name="Title"/>
          <p:cNvSpPr>
            <a:spLocks noGrp="1"/>
          </p:cNvSpPr>
          <p:nvPr userDrawn="1">
            <p:ph type="title" hasCustomPrompt="1"/>
          </p:nvPr>
        </p:nvSpPr>
        <p:spPr>
          <a:xfrm>
            <a:off x="668524" y="1239338"/>
            <a:ext cx="5220580" cy="259262"/>
          </a:xfrm>
        </p:spPr>
        <p:txBody>
          <a:bodyPr anchor="b">
            <a:noAutofit/>
          </a:bodyPr>
          <a:lstStyle>
            <a:lvl1pPr>
              <a:lnSpc>
                <a:spcPct val="95000"/>
              </a:lnSpc>
              <a:defRPr sz="1800" b="1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 err="1"/>
              <a:t>Firstname</a:t>
            </a:r>
            <a:r>
              <a:rPr lang="en-US" dirty="0"/>
              <a:t> surname</a:t>
            </a:r>
            <a:endParaRPr lang="en-GB" dirty="0"/>
          </a:p>
        </p:txBody>
      </p:sp>
      <p:sp>
        <p:nvSpPr>
          <p:cNvPr id="8" name="Subtitle"/>
          <p:cNvSpPr>
            <a:spLocks noGrp="1"/>
          </p:cNvSpPr>
          <p:nvPr userDrawn="1">
            <p:ph type="body" sz="quarter" idx="19" hasCustomPrompt="1"/>
          </p:nvPr>
        </p:nvSpPr>
        <p:spPr>
          <a:xfrm>
            <a:off x="668524" y="1562463"/>
            <a:ext cx="5220000" cy="257951"/>
          </a:xfrm>
        </p:spPr>
        <p:txBody>
          <a:bodyPr tIns="0">
            <a:norm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Descriptor or Subtitle</a:t>
            </a:r>
            <a:endParaRPr lang="en-GB" dirty="0"/>
          </a:p>
        </p:txBody>
      </p:sp>
      <p:sp>
        <p:nvSpPr>
          <p:cNvPr id="19" name="Picture"/>
          <p:cNvSpPr>
            <a:spLocks noGrp="1"/>
          </p:cNvSpPr>
          <p:nvPr userDrawn="1">
            <p:ph type="pic" sz="quarter" idx="20"/>
          </p:nvPr>
        </p:nvSpPr>
        <p:spPr>
          <a:xfrm>
            <a:off x="7875795" y="1025439"/>
            <a:ext cx="1648800" cy="1008000"/>
          </a:xfrm>
        </p:spPr>
        <p:txBody>
          <a:bodyPr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2" name="Date Placeholder 11"/>
          <p:cNvSpPr>
            <a:spLocks noGrp="1"/>
          </p:cNvSpPr>
          <p:nvPr userDrawn="1">
            <p:ph type="dt" sz="half" idx="14"/>
          </p:nvPr>
        </p:nvSpPr>
        <p:spPr/>
        <p:txBody>
          <a:bodyPr/>
          <a:lstStyle/>
          <a:p>
            <a:r>
              <a:rPr lang="en-US"/>
              <a:t>July 2016</a:t>
            </a:r>
            <a:endParaRPr lang="en-GB" dirty="0"/>
          </a:p>
        </p:txBody>
      </p:sp>
      <p:sp>
        <p:nvSpPr>
          <p:cNvPr id="14" name="Slide Number Placeholder 13"/>
          <p:cNvSpPr>
            <a:spLocks noGrp="1"/>
          </p:cNvSpPr>
          <p:nvPr userDrawn="1">
            <p:ph type="sldNum" sz="quarter" idx="16"/>
          </p:nvPr>
        </p:nvSpPr>
        <p:spPr/>
        <p:txBody>
          <a:bodyPr/>
          <a:lstStyle/>
          <a:p>
            <a:fld id="{A314225B-FA1D-4E67-9DE4-4D4982544D95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36394" y="338138"/>
            <a:ext cx="3394677" cy="360000"/>
          </a:xfrm>
          <a:prstGeom prst="rect">
            <a:avLst/>
          </a:prstGeom>
        </p:spPr>
      </p:pic>
      <p:sp>
        <p:nvSpPr>
          <p:cNvPr id="11" name="Footer Placeholder"/>
          <p:cNvSpPr>
            <a:spLocks noGrp="1"/>
          </p:cNvSpPr>
          <p:nvPr>
            <p:ph type="ftr" sz="quarter" idx="11"/>
          </p:nvPr>
        </p:nvSpPr>
        <p:spPr>
          <a:xfrm>
            <a:off x="3281962" y="6618909"/>
            <a:ext cx="3343275" cy="252000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r>
              <a:rPr lang="en-US" dirty="0">
                <a:ea typeface="Calibri" panose="020F0502020204030204" pitchFamily="34" charset="0"/>
              </a:rPr>
              <a:t>Property of Arcadis, all rights reserved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55812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Kicker"/>
          <p:cNvSpPr>
            <a:spLocks noGrp="1"/>
          </p:cNvSpPr>
          <p:nvPr>
            <p:ph type="body" sz="quarter" idx="12" hasCustomPrompt="1"/>
          </p:nvPr>
        </p:nvSpPr>
        <p:spPr>
          <a:xfrm>
            <a:off x="360363" y="6048000"/>
            <a:ext cx="9187200" cy="439709"/>
          </a:xfrm>
          <a:solidFill>
            <a:schemeClr val="tx2"/>
          </a:solidFill>
          <a:ln w="3175">
            <a:solidFill>
              <a:schemeClr val="tx2"/>
            </a:solidFill>
          </a:ln>
        </p:spPr>
        <p:txBody>
          <a:bodyPr vert="horz" lIns="0" tIns="108000" rIns="0" bIns="108000" rtlCol="0" anchor="b" anchorCtr="1">
            <a:spAutoFit/>
          </a:bodyPr>
          <a:lstStyle>
            <a:lvl1pPr>
              <a:defRPr lang="en-GB" b="1" baseline="0" dirty="0" smtClean="0">
                <a:solidFill>
                  <a:schemeClr val="bg1"/>
                </a:solidFill>
              </a:defRPr>
            </a:lvl1pPr>
          </a:lstStyle>
          <a:p>
            <a:pPr marR="0" lvl="0" algn="ctr" fontAlgn="auto">
              <a:spcBef>
                <a:spcPts val="650"/>
              </a:spcBef>
              <a:spcAft>
                <a:spcPts val="1300"/>
              </a:spcAft>
              <a:buSzTx/>
              <a:tabLst/>
            </a:pPr>
            <a:r>
              <a:rPr lang="en-GB" dirty="0"/>
              <a:t>Click to add kicker or ‘so what’. Delete if not required.</a:t>
            </a:r>
          </a:p>
        </p:txBody>
      </p:sp>
      <p:sp>
        <p:nvSpPr>
          <p:cNvPr id="5" name="Content"/>
          <p:cNvSpPr>
            <a:spLocks noGrp="1"/>
          </p:cNvSpPr>
          <p:nvPr>
            <p:ph sz="quarter" idx="13"/>
          </p:nvPr>
        </p:nvSpPr>
        <p:spPr>
          <a:xfrm>
            <a:off x="360000" y="1298134"/>
            <a:ext cx="9186862" cy="4635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/>
              <a:t>July 2016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03C551C-83BB-4568-94F6-AC8A8312A04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Footer Placeholder"/>
          <p:cNvSpPr>
            <a:spLocks noGrp="1"/>
          </p:cNvSpPr>
          <p:nvPr>
            <p:ph type="ftr" sz="quarter" idx="11"/>
          </p:nvPr>
        </p:nvSpPr>
        <p:spPr>
          <a:xfrm>
            <a:off x="3281962" y="6618909"/>
            <a:ext cx="3343275" cy="252000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r>
              <a:rPr lang="en-US" dirty="0">
                <a:ea typeface="Calibri" panose="020F0502020204030204" pitchFamily="34" charset="0"/>
              </a:rPr>
              <a:t>Property of Arcadis, all rights reserved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56042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Kicker"/>
          <p:cNvSpPr>
            <a:spLocks noGrp="1"/>
          </p:cNvSpPr>
          <p:nvPr>
            <p:ph type="body" sz="quarter" idx="12" hasCustomPrompt="1"/>
          </p:nvPr>
        </p:nvSpPr>
        <p:spPr>
          <a:xfrm>
            <a:off x="360363" y="6048000"/>
            <a:ext cx="9187200" cy="439709"/>
          </a:xfrm>
          <a:solidFill>
            <a:schemeClr val="tx2"/>
          </a:solidFill>
          <a:ln w="3175">
            <a:solidFill>
              <a:schemeClr val="tx2"/>
            </a:solidFill>
          </a:ln>
        </p:spPr>
        <p:txBody>
          <a:bodyPr vert="horz" lIns="0" tIns="108000" rIns="0" bIns="108000" rtlCol="0" anchor="b" anchorCtr="1">
            <a:spAutoFit/>
          </a:bodyPr>
          <a:lstStyle>
            <a:lvl1pPr>
              <a:defRPr lang="en-GB" b="1" baseline="0" dirty="0" smtClean="0">
                <a:solidFill>
                  <a:schemeClr val="bg1"/>
                </a:solidFill>
              </a:defRPr>
            </a:lvl1pPr>
          </a:lstStyle>
          <a:p>
            <a:pPr marR="0" lvl="0" algn="ctr" fontAlgn="auto">
              <a:spcBef>
                <a:spcPts val="650"/>
              </a:spcBef>
              <a:spcAft>
                <a:spcPts val="1300"/>
              </a:spcAft>
              <a:buSzTx/>
              <a:tabLst/>
            </a:pPr>
            <a:r>
              <a:rPr lang="en-GB" dirty="0"/>
              <a:t>Click to add kicker or ‘so what’. Delete if not required.</a:t>
            </a:r>
          </a:p>
        </p:txBody>
      </p:sp>
      <p:sp>
        <p:nvSpPr>
          <p:cNvPr id="5" name="Content"/>
          <p:cNvSpPr>
            <a:spLocks noGrp="1"/>
          </p:cNvSpPr>
          <p:nvPr>
            <p:ph sz="quarter" idx="13"/>
          </p:nvPr>
        </p:nvSpPr>
        <p:spPr>
          <a:xfrm>
            <a:off x="360000" y="2058096"/>
            <a:ext cx="9186862" cy="38755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/>
              <a:t>July 2016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03C551C-83BB-4568-94F6-AC8A8312A04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Content"/>
          <p:cNvSpPr>
            <a:spLocks noGrp="1"/>
          </p:cNvSpPr>
          <p:nvPr>
            <p:ph sz="quarter" idx="17"/>
          </p:nvPr>
        </p:nvSpPr>
        <p:spPr>
          <a:xfrm>
            <a:off x="360000" y="1298136"/>
            <a:ext cx="9186862" cy="759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  <a:endParaRPr lang="en-GB" dirty="0"/>
          </a:p>
        </p:txBody>
      </p:sp>
      <p:sp>
        <p:nvSpPr>
          <p:cNvPr id="9" name="Footer Placeholder"/>
          <p:cNvSpPr>
            <a:spLocks noGrp="1"/>
          </p:cNvSpPr>
          <p:nvPr>
            <p:ph type="ftr" sz="quarter" idx="11"/>
          </p:nvPr>
        </p:nvSpPr>
        <p:spPr>
          <a:xfrm>
            <a:off x="3281962" y="6618909"/>
            <a:ext cx="3343275" cy="252000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r>
              <a:rPr lang="en-US" dirty="0">
                <a:ea typeface="Calibri" panose="020F0502020204030204" pitchFamily="34" charset="0"/>
              </a:rPr>
              <a:t>Property of Arcadis, all rights reserved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8736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Kicker"/>
          <p:cNvSpPr>
            <a:spLocks noGrp="1"/>
          </p:cNvSpPr>
          <p:nvPr>
            <p:ph type="body" sz="quarter" idx="12" hasCustomPrompt="1"/>
          </p:nvPr>
        </p:nvSpPr>
        <p:spPr>
          <a:xfrm>
            <a:off x="360363" y="6048000"/>
            <a:ext cx="9187200" cy="439709"/>
          </a:xfrm>
          <a:solidFill>
            <a:schemeClr val="tx2"/>
          </a:solidFill>
          <a:ln w="3175">
            <a:solidFill>
              <a:schemeClr val="tx2"/>
            </a:solidFill>
          </a:ln>
        </p:spPr>
        <p:txBody>
          <a:bodyPr vert="horz" lIns="0" tIns="108000" rIns="0" bIns="108000" rtlCol="0" anchor="b" anchorCtr="1">
            <a:spAutoFit/>
          </a:bodyPr>
          <a:lstStyle>
            <a:lvl1pPr>
              <a:defRPr lang="en-GB" b="1" baseline="0" dirty="0" smtClean="0">
                <a:solidFill>
                  <a:schemeClr val="bg1"/>
                </a:solidFill>
              </a:defRPr>
            </a:lvl1pPr>
          </a:lstStyle>
          <a:p>
            <a:pPr marR="0" lvl="0" algn="ctr" fontAlgn="auto">
              <a:spcBef>
                <a:spcPts val="650"/>
              </a:spcBef>
              <a:spcAft>
                <a:spcPts val="1300"/>
              </a:spcAft>
              <a:buSzTx/>
              <a:tabLst/>
            </a:pPr>
            <a:r>
              <a:rPr lang="en-GB" dirty="0"/>
              <a:t>Click to add kicker or ‘so what’. Delete if not required.</a:t>
            </a:r>
          </a:p>
        </p:txBody>
      </p:sp>
      <p:sp>
        <p:nvSpPr>
          <p:cNvPr id="5" name="Content"/>
          <p:cNvSpPr>
            <a:spLocks noGrp="1"/>
          </p:cNvSpPr>
          <p:nvPr>
            <p:ph sz="quarter" idx="13"/>
          </p:nvPr>
        </p:nvSpPr>
        <p:spPr>
          <a:xfrm>
            <a:off x="360000" y="682624"/>
            <a:ext cx="9186862" cy="525101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/>
              <a:t>July 2016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03C551C-83BB-4568-94F6-AC8A8312A04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Footer Placeholder"/>
          <p:cNvSpPr>
            <a:spLocks noGrp="1"/>
          </p:cNvSpPr>
          <p:nvPr>
            <p:ph type="ftr" sz="quarter" idx="11"/>
          </p:nvPr>
        </p:nvSpPr>
        <p:spPr>
          <a:xfrm>
            <a:off x="3281962" y="6618909"/>
            <a:ext cx="3343275" cy="252000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r>
              <a:rPr lang="en-US" dirty="0">
                <a:ea typeface="Calibri" panose="020F0502020204030204" pitchFamily="34" charset="0"/>
              </a:rPr>
              <a:t>Property of Arcadis, all rights reserved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39067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Kicker"/>
          <p:cNvSpPr>
            <a:spLocks noGrp="1"/>
          </p:cNvSpPr>
          <p:nvPr>
            <p:ph type="body" sz="quarter" idx="12" hasCustomPrompt="1"/>
          </p:nvPr>
        </p:nvSpPr>
        <p:spPr>
          <a:xfrm>
            <a:off x="360363" y="6048000"/>
            <a:ext cx="9187200" cy="439709"/>
          </a:xfrm>
          <a:solidFill>
            <a:schemeClr val="tx2"/>
          </a:solidFill>
          <a:ln w="3175">
            <a:solidFill>
              <a:schemeClr val="tx2"/>
            </a:solidFill>
          </a:ln>
        </p:spPr>
        <p:txBody>
          <a:bodyPr vert="horz" lIns="0" tIns="108000" rIns="0" bIns="108000" rtlCol="0" anchor="b" anchorCtr="1">
            <a:spAutoFit/>
          </a:bodyPr>
          <a:lstStyle>
            <a:lvl1pPr>
              <a:defRPr lang="en-GB" b="1" baseline="0" dirty="0" smtClean="0">
                <a:solidFill>
                  <a:schemeClr val="bg1"/>
                </a:solidFill>
              </a:defRPr>
            </a:lvl1pPr>
          </a:lstStyle>
          <a:p>
            <a:pPr marR="0" lvl="0" algn="ctr" fontAlgn="auto">
              <a:spcBef>
                <a:spcPts val="650"/>
              </a:spcBef>
              <a:spcAft>
                <a:spcPts val="1300"/>
              </a:spcAft>
              <a:buSzTx/>
              <a:tabLst/>
            </a:pPr>
            <a:r>
              <a:rPr lang="en-GB" dirty="0"/>
              <a:t>Click to add kicker or ‘so what’. Delete if not required.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/>
              <a:t>July 2016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03C551C-83BB-4568-94F6-AC8A8312A04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Content"/>
          <p:cNvSpPr>
            <a:spLocks noGrp="1"/>
          </p:cNvSpPr>
          <p:nvPr>
            <p:ph sz="quarter" idx="17"/>
          </p:nvPr>
        </p:nvSpPr>
        <p:spPr>
          <a:xfrm>
            <a:off x="356946" y="355480"/>
            <a:ext cx="2029057" cy="1907290"/>
          </a:xfrm>
        </p:spPr>
        <p:txBody>
          <a:bodyPr lIns="182880" tIns="182880" rIns="182880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9" name="Footer Placeholder"/>
          <p:cNvSpPr>
            <a:spLocks noGrp="1"/>
          </p:cNvSpPr>
          <p:nvPr>
            <p:ph type="ftr" sz="quarter" idx="11"/>
          </p:nvPr>
        </p:nvSpPr>
        <p:spPr>
          <a:xfrm>
            <a:off x="3281962" y="6618909"/>
            <a:ext cx="3343275" cy="252000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r>
              <a:rPr lang="en-US" dirty="0">
                <a:ea typeface="Calibri" panose="020F0502020204030204" pitchFamily="34" charset="0"/>
              </a:rPr>
              <a:t>Property of Arcadis, all rights reserved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00382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"/>
          <p:cNvSpPr>
            <a:spLocks noGrp="1"/>
          </p:cNvSpPr>
          <p:nvPr>
            <p:ph sz="quarter" idx="13"/>
          </p:nvPr>
        </p:nvSpPr>
        <p:spPr>
          <a:xfrm>
            <a:off x="360000" y="682623"/>
            <a:ext cx="9186862" cy="58050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/>
              <a:t>July 2016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03C551C-83BB-4568-94F6-AC8A8312A04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Footer Placeholder"/>
          <p:cNvSpPr>
            <a:spLocks noGrp="1"/>
          </p:cNvSpPr>
          <p:nvPr>
            <p:ph type="ftr" sz="quarter" idx="11"/>
          </p:nvPr>
        </p:nvSpPr>
        <p:spPr>
          <a:xfrm>
            <a:off x="3281962" y="6618909"/>
            <a:ext cx="3343275" cy="252000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r>
              <a:rPr lang="en-US" dirty="0">
                <a:ea typeface="Calibri" panose="020F0502020204030204" pitchFamily="34" charset="0"/>
              </a:rPr>
              <a:t>Property of Arcadis, all rights reserved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89806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"/>
          <p:cNvSpPr>
            <a:spLocks noGrp="1"/>
          </p:cNvSpPr>
          <p:nvPr>
            <p:ph sz="quarter" idx="13"/>
          </p:nvPr>
        </p:nvSpPr>
        <p:spPr>
          <a:xfrm>
            <a:off x="360000" y="3551934"/>
            <a:ext cx="9186862" cy="293577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/>
              <a:t>July 2016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03C551C-83BB-4568-94F6-AC8A8312A04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Content"/>
          <p:cNvSpPr>
            <a:spLocks noGrp="1"/>
          </p:cNvSpPr>
          <p:nvPr>
            <p:ph sz="quarter" idx="17"/>
          </p:nvPr>
        </p:nvSpPr>
        <p:spPr>
          <a:xfrm>
            <a:off x="353988" y="682624"/>
            <a:ext cx="9186862" cy="286931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Footer Placeholder"/>
          <p:cNvSpPr>
            <a:spLocks noGrp="1"/>
          </p:cNvSpPr>
          <p:nvPr>
            <p:ph type="ftr" sz="quarter" idx="11"/>
          </p:nvPr>
        </p:nvSpPr>
        <p:spPr>
          <a:xfrm>
            <a:off x="3281962" y="6618909"/>
            <a:ext cx="3343275" cy="252000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r>
              <a:rPr lang="en-US" dirty="0">
                <a:ea typeface="Calibri" panose="020F0502020204030204" pitchFamily="34" charset="0"/>
              </a:rPr>
              <a:t>Property of Arcadis, all rights reserved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15827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"/>
          <p:cNvSpPr>
            <a:spLocks noGrp="1"/>
          </p:cNvSpPr>
          <p:nvPr>
            <p:ph sz="quarter" idx="13"/>
          </p:nvPr>
        </p:nvSpPr>
        <p:spPr>
          <a:xfrm>
            <a:off x="360000" y="1298135"/>
            <a:ext cx="9186862" cy="51895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/>
              <a:t>July 2016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03C551C-83BB-4568-94F6-AC8A8312A04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360363" y="682624"/>
            <a:ext cx="9187200" cy="61551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8" name="Footer Placeholder"/>
          <p:cNvSpPr>
            <a:spLocks noGrp="1"/>
          </p:cNvSpPr>
          <p:nvPr>
            <p:ph type="ftr" sz="quarter" idx="11"/>
          </p:nvPr>
        </p:nvSpPr>
        <p:spPr>
          <a:xfrm>
            <a:off x="3281962" y="6618909"/>
            <a:ext cx="3343275" cy="252000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r>
              <a:rPr lang="en-US" dirty="0">
                <a:ea typeface="Calibri" panose="020F0502020204030204" pitchFamily="34" charset="0"/>
              </a:rPr>
              <a:t>Property of Arcadis, all rights reserved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159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360000" y="3624821"/>
            <a:ext cx="9187200" cy="2868054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"/>
          <p:cNvSpPr>
            <a:spLocks noGrp="1"/>
          </p:cNvSpPr>
          <p:nvPr userDrawn="1">
            <p:ph type="ctrTitle" hasCustomPrompt="1"/>
          </p:nvPr>
        </p:nvSpPr>
        <p:spPr>
          <a:xfrm>
            <a:off x="812540" y="2177037"/>
            <a:ext cx="7746630" cy="324864"/>
          </a:xfrm>
        </p:spPr>
        <p:txBody>
          <a:bodyPr lIns="0" tIns="0" anchor="t">
            <a:noAutofit/>
          </a:bodyPr>
          <a:lstStyle>
            <a:lvl1pPr algn="l">
              <a:defRPr sz="26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EDIT PRESENTATION TITLE</a:t>
            </a:r>
          </a:p>
        </p:txBody>
      </p:sp>
      <p:sp>
        <p:nvSpPr>
          <p:cNvPr id="3" name="Subtitle"/>
          <p:cNvSpPr>
            <a:spLocks noGrp="1"/>
          </p:cNvSpPr>
          <p:nvPr userDrawn="1">
            <p:ph type="subTitle" idx="1"/>
          </p:nvPr>
        </p:nvSpPr>
        <p:spPr>
          <a:xfrm>
            <a:off x="812540" y="2554201"/>
            <a:ext cx="7746630" cy="306290"/>
          </a:xfrm>
        </p:spPr>
        <p:txBody>
          <a:bodyPr lIns="0" tIns="0" anchor="t">
            <a:normAutofit/>
          </a:bodyPr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9" name="Date"/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812540" y="3113885"/>
            <a:ext cx="1742219" cy="124650"/>
          </a:xfrm>
        </p:spPr>
        <p:txBody>
          <a:bodyPr tIns="0" bIns="0"/>
          <a:lstStyle>
            <a:lvl1pPr marL="0" indent="0">
              <a:buNone/>
              <a:defRPr sz="900" baseline="0"/>
            </a:lvl1pPr>
          </a:lstStyle>
          <a:p>
            <a:pPr lvl="0"/>
            <a:r>
              <a:rPr lang="en-US" dirty="0"/>
              <a:t>MONTH </a:t>
            </a:r>
            <a:r>
              <a:rPr lang="en-US" dirty="0" err="1"/>
              <a:t>20XX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57972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"/>
          <p:cNvSpPr>
            <a:spLocks noGrp="1"/>
          </p:cNvSpPr>
          <p:nvPr>
            <p:ph sz="quarter" idx="13"/>
          </p:nvPr>
        </p:nvSpPr>
        <p:spPr>
          <a:xfrm>
            <a:off x="3281364" y="682623"/>
            <a:ext cx="6265498" cy="58050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/>
              <a:t>July 2016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03C551C-83BB-4568-94F6-AC8A8312A04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" name="Rectangle 1"/>
          <p:cNvSpPr/>
          <p:nvPr userDrawn="1"/>
        </p:nvSpPr>
        <p:spPr>
          <a:xfrm>
            <a:off x="328083" y="682623"/>
            <a:ext cx="2825750" cy="5805085"/>
          </a:xfrm>
          <a:prstGeom prst="rect">
            <a:avLst/>
          </a:prstGeom>
          <a:solidFill>
            <a:schemeClr val="accent2"/>
          </a:solidFill>
          <a:ln w="190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ontent"/>
          <p:cNvSpPr>
            <a:spLocks noGrp="1"/>
          </p:cNvSpPr>
          <p:nvPr>
            <p:ph sz="quarter" idx="17"/>
          </p:nvPr>
        </p:nvSpPr>
        <p:spPr>
          <a:xfrm>
            <a:off x="328083" y="682623"/>
            <a:ext cx="2825750" cy="5805085"/>
          </a:xfrm>
        </p:spPr>
        <p:txBody>
          <a:bodyPr lIns="182880" tIns="182880" rIns="182880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Footer Placeholder"/>
          <p:cNvSpPr>
            <a:spLocks noGrp="1"/>
          </p:cNvSpPr>
          <p:nvPr>
            <p:ph type="ftr" sz="quarter" idx="11"/>
          </p:nvPr>
        </p:nvSpPr>
        <p:spPr>
          <a:xfrm>
            <a:off x="3281962" y="6618909"/>
            <a:ext cx="3343275" cy="252000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r>
              <a:rPr lang="en-US" dirty="0">
                <a:ea typeface="Calibri" panose="020F0502020204030204" pitchFamily="34" charset="0"/>
              </a:rPr>
              <a:t>Property of Arcadis, all rights reserved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05594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"/>
          <p:cNvSpPr>
            <a:spLocks noGrp="1"/>
          </p:cNvSpPr>
          <p:nvPr>
            <p:ph sz="quarter" idx="13"/>
          </p:nvPr>
        </p:nvSpPr>
        <p:spPr>
          <a:xfrm>
            <a:off x="3281364" y="682623"/>
            <a:ext cx="3119436" cy="58050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/>
              <a:t>July 2016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03C551C-83BB-4568-94F6-AC8A8312A04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" name="Rectangle 1"/>
          <p:cNvSpPr/>
          <p:nvPr userDrawn="1"/>
        </p:nvSpPr>
        <p:spPr>
          <a:xfrm>
            <a:off x="328083" y="682623"/>
            <a:ext cx="2825750" cy="5805085"/>
          </a:xfrm>
          <a:prstGeom prst="rect">
            <a:avLst/>
          </a:prstGeom>
          <a:solidFill>
            <a:schemeClr val="accent2"/>
          </a:solidFill>
          <a:ln w="190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ontent"/>
          <p:cNvSpPr>
            <a:spLocks noGrp="1"/>
          </p:cNvSpPr>
          <p:nvPr>
            <p:ph sz="quarter" idx="17"/>
          </p:nvPr>
        </p:nvSpPr>
        <p:spPr>
          <a:xfrm>
            <a:off x="328083" y="682623"/>
            <a:ext cx="2825750" cy="5805085"/>
          </a:xfrm>
        </p:spPr>
        <p:txBody>
          <a:bodyPr lIns="182880" tIns="182880" rIns="182880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"/>
          <p:cNvSpPr>
            <a:spLocks noGrp="1"/>
          </p:cNvSpPr>
          <p:nvPr>
            <p:ph sz="quarter" idx="18"/>
          </p:nvPr>
        </p:nvSpPr>
        <p:spPr>
          <a:xfrm>
            <a:off x="6429881" y="682623"/>
            <a:ext cx="3119436" cy="58050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Footer Placeholder"/>
          <p:cNvSpPr>
            <a:spLocks noGrp="1"/>
          </p:cNvSpPr>
          <p:nvPr>
            <p:ph type="ftr" sz="quarter" idx="11"/>
          </p:nvPr>
        </p:nvSpPr>
        <p:spPr>
          <a:xfrm>
            <a:off x="3281962" y="6618909"/>
            <a:ext cx="3343275" cy="252000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r>
              <a:rPr lang="en-US" dirty="0">
                <a:ea typeface="Calibri" panose="020F0502020204030204" pitchFamily="34" charset="0"/>
              </a:rPr>
              <a:t>Property of Arcadis, all rights reserved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880193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"/>
          <p:cNvSpPr>
            <a:spLocks noGrp="1"/>
          </p:cNvSpPr>
          <p:nvPr>
            <p:ph sz="quarter" idx="13"/>
          </p:nvPr>
        </p:nvSpPr>
        <p:spPr>
          <a:xfrm>
            <a:off x="3281364" y="682624"/>
            <a:ext cx="3097436" cy="28597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/>
              <a:t>July 2016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03C551C-83BB-4568-94F6-AC8A8312A04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" name="Rectangle 1"/>
          <p:cNvSpPr/>
          <p:nvPr userDrawn="1"/>
        </p:nvSpPr>
        <p:spPr>
          <a:xfrm>
            <a:off x="328083" y="682623"/>
            <a:ext cx="2825750" cy="5805085"/>
          </a:xfrm>
          <a:prstGeom prst="rect">
            <a:avLst/>
          </a:prstGeom>
          <a:solidFill>
            <a:schemeClr val="accent2"/>
          </a:solidFill>
          <a:ln w="190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ontent"/>
          <p:cNvSpPr>
            <a:spLocks noGrp="1"/>
          </p:cNvSpPr>
          <p:nvPr>
            <p:ph sz="quarter" idx="17"/>
          </p:nvPr>
        </p:nvSpPr>
        <p:spPr>
          <a:xfrm>
            <a:off x="328083" y="682623"/>
            <a:ext cx="2825750" cy="5805085"/>
          </a:xfrm>
        </p:spPr>
        <p:txBody>
          <a:bodyPr lIns="182880" tIns="182880" rIns="182880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"/>
          <p:cNvSpPr>
            <a:spLocks noGrp="1"/>
          </p:cNvSpPr>
          <p:nvPr>
            <p:ph sz="quarter" idx="18"/>
          </p:nvPr>
        </p:nvSpPr>
        <p:spPr>
          <a:xfrm>
            <a:off x="6443414" y="682624"/>
            <a:ext cx="3097436" cy="28597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Content"/>
          <p:cNvSpPr>
            <a:spLocks noGrp="1"/>
          </p:cNvSpPr>
          <p:nvPr>
            <p:ph sz="quarter" idx="19"/>
          </p:nvPr>
        </p:nvSpPr>
        <p:spPr>
          <a:xfrm>
            <a:off x="3281364" y="3627946"/>
            <a:ext cx="3097436" cy="28597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1" name="Content"/>
          <p:cNvSpPr>
            <a:spLocks noGrp="1"/>
          </p:cNvSpPr>
          <p:nvPr>
            <p:ph sz="quarter" idx="20"/>
          </p:nvPr>
        </p:nvSpPr>
        <p:spPr>
          <a:xfrm>
            <a:off x="6443414" y="3627946"/>
            <a:ext cx="3097436" cy="28597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2" name="Footer Placeholder"/>
          <p:cNvSpPr>
            <a:spLocks noGrp="1"/>
          </p:cNvSpPr>
          <p:nvPr>
            <p:ph type="ftr" sz="quarter" idx="11"/>
          </p:nvPr>
        </p:nvSpPr>
        <p:spPr>
          <a:xfrm>
            <a:off x="3281962" y="6618909"/>
            <a:ext cx="3343275" cy="252000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r>
              <a:rPr lang="en-US" dirty="0">
                <a:ea typeface="Calibri" panose="020F0502020204030204" pitchFamily="34" charset="0"/>
              </a:rPr>
              <a:t>Property of Arcadis, all rights reserved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435547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8" name="Kicker"/>
          <p:cNvSpPr>
            <a:spLocks noGrp="1"/>
          </p:cNvSpPr>
          <p:nvPr>
            <p:ph type="body" sz="quarter" idx="13" hasCustomPrompt="1"/>
          </p:nvPr>
        </p:nvSpPr>
        <p:spPr>
          <a:xfrm>
            <a:off x="360363" y="6048000"/>
            <a:ext cx="9187200" cy="439709"/>
          </a:xfrm>
          <a:solidFill>
            <a:schemeClr val="tx2"/>
          </a:solidFill>
          <a:ln w="3175">
            <a:solidFill>
              <a:schemeClr val="tx2"/>
            </a:solidFill>
          </a:ln>
        </p:spPr>
        <p:txBody>
          <a:bodyPr vert="horz" lIns="0" tIns="108000" rIns="0" bIns="108000" rtlCol="0" anchor="b" anchorCtr="1">
            <a:spAutoFit/>
          </a:bodyPr>
          <a:lstStyle>
            <a:lvl1pPr>
              <a:defRPr lang="en-GB" b="1" baseline="0" dirty="0" smtClean="0">
                <a:solidFill>
                  <a:schemeClr val="bg1"/>
                </a:solidFill>
              </a:defRPr>
            </a:lvl1pPr>
          </a:lstStyle>
          <a:p>
            <a:pPr marR="0" lvl="0" algn="ctr" fontAlgn="auto">
              <a:spcBef>
                <a:spcPts val="650"/>
              </a:spcBef>
              <a:spcAft>
                <a:spcPts val="1300"/>
              </a:spcAft>
              <a:buSzTx/>
              <a:tabLst/>
            </a:pPr>
            <a:r>
              <a:rPr lang="en-GB" dirty="0"/>
              <a:t>Click to add kicker or ‘so what’. Delete if not required.</a:t>
            </a:r>
          </a:p>
        </p:txBody>
      </p:sp>
      <p:sp>
        <p:nvSpPr>
          <p:cNvPr id="6" name="Left Text"/>
          <p:cNvSpPr>
            <a:spLocks noGrp="1"/>
          </p:cNvSpPr>
          <p:nvPr>
            <p:ph type="body" sz="quarter" idx="14"/>
          </p:nvPr>
        </p:nvSpPr>
        <p:spPr>
          <a:xfrm>
            <a:off x="360000" y="1298134"/>
            <a:ext cx="4468812" cy="4635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Right Text"/>
          <p:cNvSpPr>
            <a:spLocks noGrp="1"/>
          </p:cNvSpPr>
          <p:nvPr>
            <p:ph type="body" sz="quarter" idx="15"/>
          </p:nvPr>
        </p:nvSpPr>
        <p:spPr>
          <a:xfrm>
            <a:off x="5078388" y="1298134"/>
            <a:ext cx="4468812" cy="4635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en-US"/>
              <a:t>July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203C551C-83BB-4568-94F6-AC8A8312A04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Footer Placeholder"/>
          <p:cNvSpPr>
            <a:spLocks noGrp="1"/>
          </p:cNvSpPr>
          <p:nvPr>
            <p:ph type="ftr" sz="quarter" idx="11"/>
          </p:nvPr>
        </p:nvSpPr>
        <p:spPr>
          <a:xfrm>
            <a:off x="3281962" y="6618909"/>
            <a:ext cx="3343275" cy="252000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r>
              <a:rPr lang="en-US" dirty="0">
                <a:ea typeface="Calibri" panose="020F0502020204030204" pitchFamily="34" charset="0"/>
              </a:rPr>
              <a:t>Property of Arcadis, all rights reserved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836840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Kicker"/>
          <p:cNvSpPr>
            <a:spLocks noGrp="1"/>
          </p:cNvSpPr>
          <p:nvPr>
            <p:ph type="body" sz="quarter" idx="10" hasCustomPrompt="1"/>
          </p:nvPr>
        </p:nvSpPr>
        <p:spPr>
          <a:xfrm>
            <a:off x="360363" y="6048000"/>
            <a:ext cx="9187200" cy="439709"/>
          </a:xfrm>
          <a:solidFill>
            <a:schemeClr val="tx2"/>
          </a:solidFill>
          <a:ln w="3175">
            <a:solidFill>
              <a:schemeClr val="tx2"/>
            </a:solidFill>
          </a:ln>
        </p:spPr>
        <p:txBody>
          <a:bodyPr vert="horz" lIns="0" tIns="108000" rIns="0" bIns="108000" rtlCol="0" anchor="b" anchorCtr="1">
            <a:spAutoFit/>
          </a:bodyPr>
          <a:lstStyle>
            <a:lvl1pPr>
              <a:defRPr lang="en-GB" b="1" baseline="0" dirty="0" smtClean="0">
                <a:solidFill>
                  <a:schemeClr val="bg1"/>
                </a:solidFill>
              </a:defRPr>
            </a:lvl1pPr>
          </a:lstStyle>
          <a:p>
            <a:pPr marR="0" lvl="0" algn="ctr" fontAlgn="auto">
              <a:spcBef>
                <a:spcPts val="650"/>
              </a:spcBef>
              <a:spcAft>
                <a:spcPts val="1300"/>
              </a:spcAft>
              <a:buSzTx/>
              <a:tabLst/>
            </a:pPr>
            <a:r>
              <a:rPr lang="en-GB" dirty="0"/>
              <a:t>Click to add kicker or ‘so what’. Delete if not required.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/>
              <a:t>July 2016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203C551C-83BB-4568-94F6-AC8A8312A04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Footer Placeholder"/>
          <p:cNvSpPr>
            <a:spLocks noGrp="1"/>
          </p:cNvSpPr>
          <p:nvPr>
            <p:ph type="ftr" sz="quarter" idx="14"/>
          </p:nvPr>
        </p:nvSpPr>
        <p:spPr>
          <a:xfrm>
            <a:off x="3281962" y="6618909"/>
            <a:ext cx="3343275" cy="252000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r>
              <a:rPr lang="en-US" dirty="0">
                <a:ea typeface="Calibri" panose="020F0502020204030204" pitchFamily="34" charset="0"/>
              </a:rPr>
              <a:t>Property of Arcadis, all rights reserved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343312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Grid" hidden="1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955341279"/>
              </p:ext>
            </p:extLst>
          </p:nvPr>
        </p:nvGraphicFramePr>
        <p:xfrm>
          <a:off x="-2000" y="0"/>
          <a:ext cx="9910000" cy="6858000"/>
        </p:xfrm>
        <a:graphic>
          <a:graphicData uri="http://schemas.openxmlformats.org/drawingml/2006/table">
            <a:tbl>
              <a:tblPr firstRow="1" bandRow="1"/>
              <a:tblGrid>
                <a:gridCol w="361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1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21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52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321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52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3212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52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3212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614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  <a:p>
                      <a:endParaRPr lang="en-GB" sz="100" dirty="0"/>
                    </a:p>
                    <a:p>
                      <a:r>
                        <a:rPr lang="en-GB" sz="100" dirty="0"/>
                        <a:t> </a:t>
                      </a:r>
                    </a:p>
                  </a:txBody>
                  <a:tcPr>
                    <a:lnL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18000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18000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" dirty="0"/>
                        <a:t>.7</a:t>
                      </a:r>
                    </a:p>
                    <a:p>
                      <a:endParaRPr lang="en-GB" sz="100" dirty="0"/>
                    </a:p>
                  </a:txBody>
                  <a:tcPr>
                    <a:lnL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18000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lnL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Kicker"/>
          <p:cNvSpPr>
            <a:spLocks noGrp="1"/>
          </p:cNvSpPr>
          <p:nvPr>
            <p:ph type="body" sz="quarter" idx="10" hasCustomPrompt="1"/>
          </p:nvPr>
        </p:nvSpPr>
        <p:spPr>
          <a:xfrm>
            <a:off x="360363" y="6048000"/>
            <a:ext cx="9187200" cy="439709"/>
          </a:xfrm>
          <a:solidFill>
            <a:schemeClr val="tx2"/>
          </a:solidFill>
          <a:ln w="3175">
            <a:solidFill>
              <a:schemeClr val="tx2"/>
            </a:solidFill>
          </a:ln>
        </p:spPr>
        <p:txBody>
          <a:bodyPr vert="horz" lIns="0" tIns="108000" rIns="0" bIns="108000" rtlCol="0" anchor="b" anchorCtr="1">
            <a:spAutoFit/>
          </a:bodyPr>
          <a:lstStyle>
            <a:lvl1pPr>
              <a:defRPr lang="en-GB" b="1" baseline="0" dirty="0" smtClean="0">
                <a:solidFill>
                  <a:schemeClr val="bg1"/>
                </a:solidFill>
              </a:defRPr>
            </a:lvl1pPr>
          </a:lstStyle>
          <a:p>
            <a:pPr marR="0" lvl="0" algn="ctr" fontAlgn="auto">
              <a:spcBef>
                <a:spcPts val="650"/>
              </a:spcBef>
              <a:spcAft>
                <a:spcPts val="1300"/>
              </a:spcAft>
              <a:buSzTx/>
              <a:tabLst/>
            </a:pPr>
            <a:r>
              <a:rPr lang="en-GB" dirty="0"/>
              <a:t>Click to add kicker or ‘so what’. Delete if not required.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/>
              <a:t>July 2016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203C551C-83BB-4568-94F6-AC8A8312A04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Footer Placeholder"/>
          <p:cNvSpPr>
            <a:spLocks noGrp="1"/>
          </p:cNvSpPr>
          <p:nvPr>
            <p:ph type="ftr" sz="quarter" idx="14"/>
          </p:nvPr>
        </p:nvSpPr>
        <p:spPr>
          <a:xfrm>
            <a:off x="3281962" y="6618909"/>
            <a:ext cx="3343275" cy="252000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r>
              <a:rPr lang="en-US" dirty="0">
                <a:ea typeface="Calibri" panose="020F0502020204030204" pitchFamily="34" charset="0"/>
              </a:rPr>
              <a:t>Property of Arcadis, all rights reserved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707756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2 Content w Tit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360000" y="540000"/>
            <a:ext cx="9187200" cy="630000"/>
          </a:xfrm>
        </p:spPr>
        <p:txBody>
          <a:bodyPr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Kicker"/>
          <p:cNvSpPr>
            <a:spLocks noGrp="1"/>
          </p:cNvSpPr>
          <p:nvPr>
            <p:ph type="body" sz="quarter" idx="20" hasCustomPrompt="1"/>
          </p:nvPr>
        </p:nvSpPr>
        <p:spPr>
          <a:xfrm>
            <a:off x="360363" y="6048000"/>
            <a:ext cx="9187200" cy="439709"/>
          </a:xfrm>
          <a:solidFill>
            <a:schemeClr val="tx2"/>
          </a:solidFill>
          <a:ln w="3175">
            <a:solidFill>
              <a:schemeClr val="tx2"/>
            </a:solidFill>
          </a:ln>
        </p:spPr>
        <p:txBody>
          <a:bodyPr vert="horz" lIns="0" tIns="108000" rIns="0" bIns="108000" rtlCol="0" anchor="b" anchorCtr="1">
            <a:spAutoFit/>
          </a:bodyPr>
          <a:lstStyle>
            <a:lvl1pPr>
              <a:defRPr lang="en-GB" b="1" baseline="0" dirty="0" smtClean="0">
                <a:solidFill>
                  <a:schemeClr val="bg1"/>
                </a:solidFill>
              </a:defRPr>
            </a:lvl1pPr>
          </a:lstStyle>
          <a:p>
            <a:pPr marR="0" lvl="0" algn="ctr" fontAlgn="auto">
              <a:spcBef>
                <a:spcPts val="650"/>
              </a:spcBef>
              <a:spcAft>
                <a:spcPts val="1300"/>
              </a:spcAft>
              <a:buSzTx/>
              <a:tabLst/>
            </a:pPr>
            <a:r>
              <a:rPr lang="en-GB" dirty="0"/>
              <a:t>Click to add kicker or ‘so what’. Delete if not required.</a:t>
            </a:r>
          </a:p>
        </p:txBody>
      </p:sp>
      <p:sp>
        <p:nvSpPr>
          <p:cNvPr id="15" name="Content Left"/>
          <p:cNvSpPr>
            <a:spLocks noGrp="1"/>
          </p:cNvSpPr>
          <p:nvPr>
            <p:ph sz="quarter" idx="16" hasCustomPrompt="1"/>
          </p:nvPr>
        </p:nvSpPr>
        <p:spPr>
          <a:xfrm>
            <a:off x="360363" y="1831243"/>
            <a:ext cx="4467600" cy="4095501"/>
          </a:xfrm>
        </p:spPr>
        <p:txBody>
          <a:bodyPr>
            <a:noAutofit/>
          </a:bodyPr>
          <a:lstStyle>
            <a:lvl2pPr>
              <a:defRPr baseline="0">
                <a:solidFill>
                  <a:schemeClr val="tx1"/>
                </a:solidFill>
              </a:defRPr>
            </a:lvl2pPr>
          </a:lstStyle>
          <a:p>
            <a:pPr lvl="1"/>
            <a:r>
              <a:rPr lang="en-GB" dirty="0"/>
              <a:t>Click to add text, tables, charts, smart art, pictures or media</a:t>
            </a:r>
          </a:p>
        </p:txBody>
      </p:sp>
      <p:sp>
        <p:nvSpPr>
          <p:cNvPr id="17" name="Org Heading Left"/>
          <p:cNvSpPr>
            <a:spLocks noGrp="1"/>
          </p:cNvSpPr>
          <p:nvPr>
            <p:ph type="body" sz="quarter" idx="17" hasCustomPrompt="1"/>
          </p:nvPr>
        </p:nvSpPr>
        <p:spPr>
          <a:xfrm>
            <a:off x="360000" y="1298134"/>
            <a:ext cx="4467600" cy="540000"/>
          </a:xfrm>
        </p:spPr>
        <p:txBody>
          <a:bodyPr tIns="0" bIns="0" anchor="ctr">
            <a:noAutofit/>
          </a:bodyPr>
          <a:lstStyle>
            <a:lvl1pPr marL="0" indent="0" algn="l" defTabSz="990570" rtl="0" eaLnBrk="1" latinLnBrk="0" hangingPunct="1">
              <a:lnSpc>
                <a:spcPct val="90000"/>
              </a:lnSpc>
              <a:spcBef>
                <a:spcPts val="650"/>
              </a:spcBef>
              <a:spcAft>
                <a:spcPts val="1300"/>
              </a:spcAft>
              <a:buClr>
                <a:schemeClr val="accent1"/>
              </a:buClr>
              <a:buFont typeface="Arial" panose="020B0604020202020204" pitchFamily="34" charset="0"/>
              <a:buNone/>
              <a:defRPr lang="en-US" sz="1950" b="1" kern="1200" dirty="0" smtClean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90570" rtl="0" eaLnBrk="1" latinLnBrk="0" hangingPunct="1">
              <a:lnSpc>
                <a:spcPct val="90000"/>
              </a:lnSpc>
              <a:spcBef>
                <a:spcPts val="650"/>
              </a:spcBef>
              <a:spcAft>
                <a:spcPts val="1300"/>
              </a:spcAft>
              <a:buClr>
                <a:schemeClr val="accent1"/>
              </a:buClr>
              <a:buFont typeface="Arial" panose="020B0604020202020204" pitchFamily="34" charset="0"/>
              <a:buNone/>
            </a:pPr>
            <a:r>
              <a:rPr lang="en-US" dirty="0"/>
              <a:t>Add heading</a:t>
            </a:r>
          </a:p>
        </p:txBody>
      </p:sp>
      <p:sp>
        <p:nvSpPr>
          <p:cNvPr id="27" name="Content Right"/>
          <p:cNvSpPr>
            <a:spLocks noGrp="1"/>
          </p:cNvSpPr>
          <p:nvPr>
            <p:ph sz="quarter" idx="18" hasCustomPrompt="1"/>
          </p:nvPr>
        </p:nvSpPr>
        <p:spPr>
          <a:xfrm>
            <a:off x="5079600" y="1838134"/>
            <a:ext cx="4467600" cy="4095501"/>
          </a:xfrm>
        </p:spPr>
        <p:txBody>
          <a:bodyPr>
            <a:noAutofit/>
          </a:bodyPr>
          <a:lstStyle>
            <a:lvl2pPr>
              <a:defRPr>
                <a:solidFill>
                  <a:schemeClr val="tx1"/>
                </a:solidFill>
              </a:defRPr>
            </a:lvl2pPr>
          </a:lstStyle>
          <a:p>
            <a:pPr lvl="1"/>
            <a:r>
              <a:rPr lang="en-GB" dirty="0"/>
              <a:t>Click to add text, tables, charts, smart art, pictures or media</a:t>
            </a:r>
          </a:p>
        </p:txBody>
      </p:sp>
      <p:sp>
        <p:nvSpPr>
          <p:cNvPr id="29" name="Org Heading Right"/>
          <p:cNvSpPr>
            <a:spLocks noGrp="1"/>
          </p:cNvSpPr>
          <p:nvPr>
            <p:ph type="body" sz="quarter" idx="19" hasCustomPrompt="1"/>
          </p:nvPr>
        </p:nvSpPr>
        <p:spPr>
          <a:xfrm>
            <a:off x="5079600" y="1298134"/>
            <a:ext cx="4467600" cy="540000"/>
          </a:xfrm>
        </p:spPr>
        <p:txBody>
          <a:bodyPr tIns="0" bIns="0" anchor="ctr">
            <a:noAutofit/>
          </a:bodyPr>
          <a:lstStyle>
            <a:lvl1pPr marL="0" indent="0" algn="l" defTabSz="990570" rtl="0" eaLnBrk="1" latinLnBrk="0" hangingPunct="1">
              <a:lnSpc>
                <a:spcPct val="90000"/>
              </a:lnSpc>
              <a:spcBef>
                <a:spcPts val="650"/>
              </a:spcBef>
              <a:spcAft>
                <a:spcPts val="1300"/>
              </a:spcAft>
              <a:buClr>
                <a:schemeClr val="accent1"/>
              </a:buClr>
              <a:buFont typeface="Arial" panose="020B0604020202020204" pitchFamily="34" charset="0"/>
              <a:buNone/>
              <a:defRPr lang="en-GB" sz="1950" b="1" kern="1200" dirty="0" smtClean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90570" rtl="0" eaLnBrk="1" latinLnBrk="0" hangingPunct="1">
              <a:lnSpc>
                <a:spcPct val="90000"/>
              </a:lnSpc>
              <a:spcBef>
                <a:spcPts val="650"/>
              </a:spcBef>
              <a:spcAft>
                <a:spcPts val="1300"/>
              </a:spcAft>
              <a:buClr>
                <a:schemeClr val="accent1"/>
              </a:buClr>
              <a:buFont typeface="Arial" panose="020B0604020202020204" pitchFamily="34" charset="0"/>
              <a:buNone/>
            </a:pPr>
            <a:r>
              <a:rPr lang="en-US" dirty="0"/>
              <a:t>Add heading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r>
              <a:rPr lang="en-US"/>
              <a:t>July 2016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203C551C-83BB-4568-94F6-AC8A8312A04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1" name="Footer Placeholder"/>
          <p:cNvSpPr>
            <a:spLocks noGrp="1"/>
          </p:cNvSpPr>
          <p:nvPr>
            <p:ph type="ftr" sz="quarter" idx="11"/>
          </p:nvPr>
        </p:nvSpPr>
        <p:spPr>
          <a:xfrm>
            <a:off x="3281962" y="6618909"/>
            <a:ext cx="3343275" cy="252000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r>
              <a:rPr lang="en-US" dirty="0">
                <a:ea typeface="Calibri" panose="020F0502020204030204" pitchFamily="34" charset="0"/>
              </a:rPr>
              <a:t>Property of Arcadis, all rights reserved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62250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,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"/>
          <p:cNvSpPr>
            <a:spLocks noGrp="1"/>
          </p:cNvSpPr>
          <p:nvPr>
            <p:ph type="title"/>
          </p:nvPr>
        </p:nvSpPr>
        <p:spPr>
          <a:xfrm>
            <a:off x="360000" y="540000"/>
            <a:ext cx="6040800" cy="630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Kicker"/>
          <p:cNvSpPr>
            <a:spLocks noGrp="1"/>
          </p:cNvSpPr>
          <p:nvPr>
            <p:ph type="body" sz="quarter" idx="15" hasCustomPrompt="1"/>
          </p:nvPr>
        </p:nvSpPr>
        <p:spPr>
          <a:xfrm>
            <a:off x="360363" y="6048000"/>
            <a:ext cx="9187200" cy="439709"/>
          </a:xfrm>
          <a:solidFill>
            <a:schemeClr val="tx2"/>
          </a:solidFill>
          <a:ln w="3175">
            <a:solidFill>
              <a:schemeClr val="tx2"/>
            </a:solidFill>
          </a:ln>
        </p:spPr>
        <p:txBody>
          <a:bodyPr vert="horz" lIns="0" tIns="108000" rIns="0" bIns="108000" rtlCol="0" anchor="b" anchorCtr="1">
            <a:spAutoFit/>
          </a:bodyPr>
          <a:lstStyle>
            <a:lvl1pPr>
              <a:defRPr lang="en-GB" b="1" baseline="0" dirty="0" smtClean="0">
                <a:solidFill>
                  <a:schemeClr val="bg1"/>
                </a:solidFill>
              </a:defRPr>
            </a:lvl1pPr>
          </a:lstStyle>
          <a:p>
            <a:pPr marR="0" lvl="0" algn="ctr" fontAlgn="auto">
              <a:spcBef>
                <a:spcPts val="650"/>
              </a:spcBef>
              <a:spcAft>
                <a:spcPts val="1300"/>
              </a:spcAft>
              <a:buSzTx/>
              <a:tabLst/>
            </a:pPr>
            <a:r>
              <a:rPr lang="en-GB" dirty="0"/>
              <a:t>Click to add kicker or ‘so what’. Delete if not required.</a:t>
            </a:r>
          </a:p>
        </p:txBody>
      </p:sp>
      <p:sp>
        <p:nvSpPr>
          <p:cNvPr id="3" name="Content"/>
          <p:cNvSpPr>
            <a:spLocks noGrp="1"/>
          </p:cNvSpPr>
          <p:nvPr>
            <p:ph idx="1" hasCustomPrompt="1"/>
          </p:nvPr>
        </p:nvSpPr>
        <p:spPr>
          <a:xfrm>
            <a:off x="360000" y="1170000"/>
            <a:ext cx="6040800" cy="4625364"/>
          </a:xfrm>
          <a:prstGeom prst="rect">
            <a:avLst/>
          </a:prstGeom>
        </p:spPr>
        <p:txBody>
          <a:bodyPr lIns="0" tIns="108000" anchor="t" anchorCtr="0">
            <a:normAutofit/>
          </a:bodyPr>
          <a:lstStyle>
            <a:lvl1pPr marL="0" marR="0" indent="0" algn="l" defTabSz="990570" rtl="0" eaLnBrk="1" fontAlgn="auto" latinLnBrk="0" hangingPunct="1">
              <a:lnSpc>
                <a:spcPct val="90000"/>
              </a:lnSpc>
              <a:spcBef>
                <a:spcPts val="650"/>
              </a:spcBef>
              <a:spcAft>
                <a:spcPts val="130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 sz="1950" baseline="0">
                <a:solidFill>
                  <a:srgbClr val="000000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1"/>
            <a:r>
              <a:rPr lang="en-US" dirty="0"/>
              <a:t>Click to add text, tables, charts, smart art, pictures or media</a:t>
            </a:r>
          </a:p>
        </p:txBody>
      </p:sp>
      <p:grpSp>
        <p:nvGrpSpPr>
          <p:cNvPr id="2" name="Foldover Box Top"/>
          <p:cNvGrpSpPr/>
          <p:nvPr userDrawn="1"/>
        </p:nvGrpSpPr>
        <p:grpSpPr>
          <a:xfrm>
            <a:off x="6645875" y="1000125"/>
            <a:ext cx="2894400" cy="390707"/>
            <a:chOff x="6595649" y="2433028"/>
            <a:chExt cx="2894400" cy="390707"/>
          </a:xfrm>
        </p:grpSpPr>
        <p:sp>
          <p:nvSpPr>
            <p:cNvPr id="17" name="Freeform 16"/>
            <p:cNvSpPr/>
            <p:nvPr userDrawn="1"/>
          </p:nvSpPr>
          <p:spPr>
            <a:xfrm>
              <a:off x="6595649" y="2433028"/>
              <a:ext cx="2894400" cy="390707"/>
            </a:xfrm>
            <a:custGeom>
              <a:avLst/>
              <a:gdLst>
                <a:gd name="connsiteX0" fmla="*/ 180000 w 2894400"/>
                <a:gd name="connsiteY0" fmla="*/ 0 h 390707"/>
                <a:gd name="connsiteX1" fmla="*/ 2894400 w 2894400"/>
                <a:gd name="connsiteY1" fmla="*/ 0 h 390707"/>
                <a:gd name="connsiteX2" fmla="*/ 2894400 w 2894400"/>
                <a:gd name="connsiteY2" fmla="*/ 390707 h 390707"/>
                <a:gd name="connsiteX3" fmla="*/ 0 w 2894400"/>
                <a:gd name="connsiteY3" fmla="*/ 390707 h 390707"/>
                <a:gd name="connsiteX4" fmla="*/ 0 w 2894400"/>
                <a:gd name="connsiteY4" fmla="*/ 180000 h 390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94400" h="390707">
                  <a:moveTo>
                    <a:pt x="180000" y="0"/>
                  </a:moveTo>
                  <a:lnTo>
                    <a:pt x="2894400" y="0"/>
                  </a:lnTo>
                  <a:lnTo>
                    <a:pt x="2894400" y="390707"/>
                  </a:lnTo>
                  <a:lnTo>
                    <a:pt x="0" y="390707"/>
                  </a:lnTo>
                  <a:lnTo>
                    <a:pt x="0" y="180000"/>
                  </a:lnTo>
                  <a:close/>
                </a:path>
              </a:pathLst>
            </a:custGeom>
            <a:solidFill>
              <a:schemeClr val="accent1"/>
            </a:solidFill>
            <a:ln w="19050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 sz="1950" dirty="0"/>
            </a:p>
          </p:txBody>
        </p:sp>
        <p:sp>
          <p:nvSpPr>
            <p:cNvPr id="11" name="Foldover Corner"/>
            <p:cNvSpPr>
              <a:spLocks/>
            </p:cNvSpPr>
            <p:nvPr userDrawn="1"/>
          </p:nvSpPr>
          <p:spPr>
            <a:xfrm>
              <a:off x="6595649" y="2433028"/>
              <a:ext cx="180000" cy="180000"/>
            </a:xfrm>
            <a:custGeom>
              <a:avLst/>
              <a:gdLst>
                <a:gd name="connsiteX0" fmla="*/ 0 w 274320"/>
                <a:gd name="connsiteY0" fmla="*/ 0 h 274320"/>
                <a:gd name="connsiteX1" fmla="*/ 274320 w 274320"/>
                <a:gd name="connsiteY1" fmla="*/ 0 h 274320"/>
                <a:gd name="connsiteX2" fmla="*/ 274320 w 274320"/>
                <a:gd name="connsiteY2" fmla="*/ 274320 h 274320"/>
                <a:gd name="connsiteX3" fmla="*/ 0 w 274320"/>
                <a:gd name="connsiteY3" fmla="*/ 274320 h 274320"/>
                <a:gd name="connsiteX4" fmla="*/ 0 w 274320"/>
                <a:gd name="connsiteY4" fmla="*/ 0 h 274320"/>
                <a:gd name="connsiteX0" fmla="*/ 0 w 274320"/>
                <a:gd name="connsiteY0" fmla="*/ 274320 h 274320"/>
                <a:gd name="connsiteX1" fmla="*/ 274320 w 274320"/>
                <a:gd name="connsiteY1" fmla="*/ 0 h 274320"/>
                <a:gd name="connsiteX2" fmla="*/ 274320 w 274320"/>
                <a:gd name="connsiteY2" fmla="*/ 274320 h 274320"/>
                <a:gd name="connsiteX3" fmla="*/ 0 w 274320"/>
                <a:gd name="connsiteY3" fmla="*/ 274320 h 274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4320" h="274320">
                  <a:moveTo>
                    <a:pt x="0" y="274320"/>
                  </a:moveTo>
                  <a:lnTo>
                    <a:pt x="274320" y="0"/>
                  </a:lnTo>
                  <a:lnTo>
                    <a:pt x="274320" y="274320"/>
                  </a:lnTo>
                  <a:lnTo>
                    <a:pt x="0" y="274320"/>
                  </a:lnTo>
                  <a:close/>
                </a:path>
              </a:pathLst>
            </a:custGeom>
            <a:solidFill>
              <a:schemeClr val="tx2"/>
            </a:solidFill>
            <a:ln w="19050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50" dirty="0"/>
            </a:p>
          </p:txBody>
        </p:sp>
      </p:grpSp>
      <p:sp>
        <p:nvSpPr>
          <p:cNvPr id="15" name="Text Foldover Box"/>
          <p:cNvSpPr>
            <a:spLocks noGrp="1"/>
          </p:cNvSpPr>
          <p:nvPr userDrawn="1">
            <p:ph type="body" sz="quarter" idx="14" hasCustomPrompt="1"/>
          </p:nvPr>
        </p:nvSpPr>
        <p:spPr>
          <a:xfrm>
            <a:off x="6645875" y="1176705"/>
            <a:ext cx="2894400" cy="15373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square" lIns="216000" tIns="0" rIns="216000" bIns="288000">
            <a:spAutoFit/>
          </a:bodyPr>
          <a:lstStyle>
            <a:lvl1pPr marL="0" marR="0" indent="0" algn="l" defTabSz="990570" rtl="0" eaLnBrk="1" fontAlgn="auto" latinLnBrk="0" hangingPunct="1">
              <a:lnSpc>
                <a:spcPct val="90000"/>
              </a:lnSpc>
              <a:spcBef>
                <a:spcPts val="1083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 sz="1800" b="1" baseline="0">
                <a:solidFill>
                  <a:schemeClr val="bg1"/>
                </a:solidFill>
              </a:defRPr>
            </a:lvl1pPr>
            <a:lvl2pPr marL="495285" indent="0">
              <a:buNone/>
              <a:defRPr>
                <a:solidFill>
                  <a:schemeClr val="tx1"/>
                </a:solidFill>
              </a:defRPr>
            </a:lvl2pPr>
            <a:lvl3pPr marL="990570" indent="0">
              <a:buNone/>
              <a:defRPr>
                <a:solidFill>
                  <a:schemeClr val="tx1"/>
                </a:solidFill>
              </a:defRPr>
            </a:lvl3pPr>
            <a:lvl4pPr marL="1485854" indent="0">
              <a:buNone/>
              <a:defRPr>
                <a:solidFill>
                  <a:schemeClr val="tx1"/>
                </a:solidFill>
              </a:defRPr>
            </a:lvl4pPr>
            <a:lvl5pPr marL="1981139" indent="0">
              <a:buNone/>
              <a:defRPr>
                <a:solidFill>
                  <a:schemeClr val="tx1"/>
                </a:solidFill>
              </a:defRPr>
            </a:lvl5pPr>
          </a:lstStyle>
          <a:p>
            <a:pPr marL="0" marR="0" lvl="0" indent="0" algn="l" defTabSz="990570" rtl="0" eaLnBrk="1" fontAlgn="auto" latinLnBrk="0" hangingPunct="1">
              <a:lnSpc>
                <a:spcPct val="90000"/>
              </a:lnSpc>
              <a:spcBef>
                <a:spcPts val="1083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Edit call out text. Do not change the width of box, will adjust vertically automatically.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en-US"/>
              <a:t>July 2016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203C551C-83BB-4568-94F6-AC8A8312A04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2" name="Footer Placeholder"/>
          <p:cNvSpPr>
            <a:spLocks noGrp="1"/>
          </p:cNvSpPr>
          <p:nvPr>
            <p:ph type="ftr" sz="quarter" idx="11"/>
          </p:nvPr>
        </p:nvSpPr>
        <p:spPr>
          <a:xfrm>
            <a:off x="3281962" y="6618909"/>
            <a:ext cx="3343275" cy="252000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r>
              <a:rPr lang="en-US" dirty="0">
                <a:ea typeface="Calibri" panose="020F0502020204030204" pitchFamily="34" charset="0"/>
              </a:rPr>
              <a:t>Property of Arcadis, all rights reserved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707222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Kicker"/>
          <p:cNvSpPr>
            <a:spLocks noGrp="1"/>
          </p:cNvSpPr>
          <p:nvPr>
            <p:ph type="body" sz="quarter" idx="12" hasCustomPrompt="1"/>
          </p:nvPr>
        </p:nvSpPr>
        <p:spPr>
          <a:xfrm>
            <a:off x="360363" y="6048000"/>
            <a:ext cx="9187200" cy="439709"/>
          </a:xfrm>
          <a:solidFill>
            <a:schemeClr val="tx2"/>
          </a:solidFill>
          <a:ln w="3175">
            <a:solidFill>
              <a:schemeClr val="tx2"/>
            </a:solidFill>
          </a:ln>
        </p:spPr>
        <p:txBody>
          <a:bodyPr vert="horz" lIns="0" tIns="108000" rIns="0" bIns="108000" rtlCol="0" anchor="b" anchorCtr="1">
            <a:spAutoFit/>
          </a:bodyPr>
          <a:lstStyle>
            <a:lvl1pPr>
              <a:defRPr lang="en-GB" b="1" baseline="0" dirty="0" smtClean="0">
                <a:solidFill>
                  <a:schemeClr val="bg1"/>
                </a:solidFill>
              </a:defRPr>
            </a:lvl1pPr>
          </a:lstStyle>
          <a:p>
            <a:pPr marR="0" lvl="0" algn="ctr" fontAlgn="auto">
              <a:spcBef>
                <a:spcPts val="650"/>
              </a:spcBef>
              <a:spcAft>
                <a:spcPts val="1300"/>
              </a:spcAft>
              <a:buSzTx/>
              <a:tabLst/>
            </a:pPr>
            <a:r>
              <a:rPr lang="en-GB" dirty="0"/>
              <a:t>Click to add kicker or ‘so what’. Delete if not required.</a:t>
            </a:r>
          </a:p>
        </p:txBody>
      </p:sp>
      <p:sp>
        <p:nvSpPr>
          <p:cNvPr id="8" name="Content"/>
          <p:cNvSpPr>
            <a:spLocks noGrp="1"/>
          </p:cNvSpPr>
          <p:nvPr>
            <p:ph sz="quarter" idx="22"/>
          </p:nvPr>
        </p:nvSpPr>
        <p:spPr>
          <a:xfrm>
            <a:off x="360363" y="1808976"/>
            <a:ext cx="9187200" cy="39965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" name="Subtitle"/>
          <p:cNvSpPr>
            <a:spLocks noGrp="1"/>
          </p:cNvSpPr>
          <p:nvPr>
            <p:ph type="body" sz="quarter" idx="21" hasCustomPrompt="1"/>
          </p:nvPr>
        </p:nvSpPr>
        <p:spPr>
          <a:xfrm>
            <a:off x="360363" y="1169988"/>
            <a:ext cx="9187200" cy="612000"/>
          </a:xfrm>
        </p:spPr>
        <p:txBody>
          <a:bodyPr vert="horz" lIns="0" tIns="72000" rIns="0" bIns="72000" rtlCol="0">
            <a:noAutofit/>
          </a:bodyPr>
          <a:lstStyle>
            <a:lvl1pPr marL="0" marR="0" indent="0" algn="l" defTabSz="99057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80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 lang="en-GB" sz="1800">
                <a:solidFill>
                  <a:schemeClr val="tx1"/>
                </a:solidFill>
              </a:defRPr>
            </a:lvl1pPr>
          </a:lstStyle>
          <a:p>
            <a:pPr marL="0" marR="0" lvl="0" indent="0" algn="l" defTabSz="99057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80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Add subtitle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3"/>
          </p:nvPr>
        </p:nvSpPr>
        <p:spPr/>
        <p:txBody>
          <a:bodyPr/>
          <a:lstStyle/>
          <a:p>
            <a:r>
              <a:rPr lang="en-US"/>
              <a:t>July 2016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fld id="{203C551C-83BB-4568-94F6-AC8A8312A04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9" name="Footer Placeholder"/>
          <p:cNvSpPr>
            <a:spLocks noGrp="1"/>
          </p:cNvSpPr>
          <p:nvPr>
            <p:ph type="ftr" sz="quarter" idx="11"/>
          </p:nvPr>
        </p:nvSpPr>
        <p:spPr>
          <a:xfrm>
            <a:off x="3281962" y="6618909"/>
            <a:ext cx="3343275" cy="252000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r>
              <a:rPr lang="en-US" dirty="0">
                <a:ea typeface="Calibri" panose="020F0502020204030204" pitchFamily="34" charset="0"/>
              </a:rPr>
              <a:t>Property of Arcadis, all rights reserved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661022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2 Content w. tit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Kicker"/>
          <p:cNvSpPr>
            <a:spLocks noGrp="1"/>
          </p:cNvSpPr>
          <p:nvPr>
            <p:ph type="body" sz="quarter" idx="21" hasCustomPrompt="1"/>
          </p:nvPr>
        </p:nvSpPr>
        <p:spPr>
          <a:xfrm>
            <a:off x="360363" y="6048000"/>
            <a:ext cx="9187200" cy="439709"/>
          </a:xfrm>
          <a:solidFill>
            <a:schemeClr val="tx2"/>
          </a:solidFill>
          <a:ln w="3175">
            <a:solidFill>
              <a:schemeClr val="tx2"/>
            </a:solidFill>
          </a:ln>
        </p:spPr>
        <p:txBody>
          <a:bodyPr vert="horz" lIns="0" tIns="108000" rIns="0" bIns="108000" rtlCol="0" anchor="b" anchorCtr="1">
            <a:spAutoFit/>
          </a:bodyPr>
          <a:lstStyle>
            <a:lvl1pPr>
              <a:defRPr lang="en-GB" b="1" baseline="0" dirty="0" smtClean="0">
                <a:solidFill>
                  <a:schemeClr val="bg1"/>
                </a:solidFill>
              </a:defRPr>
            </a:lvl1pPr>
          </a:lstStyle>
          <a:p>
            <a:pPr marR="0" lvl="0" algn="ctr" fontAlgn="auto">
              <a:spcBef>
                <a:spcPts val="650"/>
              </a:spcBef>
              <a:spcAft>
                <a:spcPts val="1300"/>
              </a:spcAft>
              <a:buSzTx/>
              <a:tabLst/>
            </a:pPr>
            <a:r>
              <a:rPr lang="en-GB" dirty="0"/>
              <a:t>Click to add kicker or ‘so what’. Delete if not required.</a:t>
            </a:r>
          </a:p>
        </p:txBody>
      </p:sp>
      <p:sp>
        <p:nvSpPr>
          <p:cNvPr id="15" name="Content Left"/>
          <p:cNvSpPr>
            <a:spLocks noGrp="1"/>
          </p:cNvSpPr>
          <p:nvPr>
            <p:ph sz="quarter" idx="16" hasCustomPrompt="1"/>
          </p:nvPr>
        </p:nvSpPr>
        <p:spPr>
          <a:xfrm>
            <a:off x="360000" y="2226654"/>
            <a:ext cx="4467600" cy="3578834"/>
          </a:xfrm>
        </p:spPr>
        <p:txBody>
          <a:bodyPr/>
          <a:lstStyle>
            <a:lvl2pPr>
              <a:defRPr baseline="0">
                <a:solidFill>
                  <a:schemeClr val="tx1"/>
                </a:solidFill>
              </a:defRPr>
            </a:lvl2pPr>
          </a:lstStyle>
          <a:p>
            <a:pPr lvl="1"/>
            <a:r>
              <a:rPr lang="en-GB" dirty="0"/>
              <a:t>Click to add text, tables, charts, smart art, pictures or media</a:t>
            </a:r>
          </a:p>
        </p:txBody>
      </p:sp>
      <p:sp>
        <p:nvSpPr>
          <p:cNvPr id="17" name="Org Heading Left"/>
          <p:cNvSpPr>
            <a:spLocks noGrp="1"/>
          </p:cNvSpPr>
          <p:nvPr>
            <p:ph type="body" sz="quarter" idx="17" hasCustomPrompt="1"/>
          </p:nvPr>
        </p:nvSpPr>
        <p:spPr>
          <a:xfrm>
            <a:off x="360000" y="1782001"/>
            <a:ext cx="4467600" cy="432000"/>
          </a:xfrm>
        </p:spPr>
        <p:txBody>
          <a:bodyPr tIns="0" bIns="0" anchor="ctr">
            <a:noAutofit/>
          </a:bodyPr>
          <a:lstStyle>
            <a:lvl1pPr>
              <a:defRPr lang="en-US" sz="1600" b="1" kern="1200" baseline="0" dirty="0" smtClean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90570" rtl="0" eaLnBrk="1" latinLnBrk="0" hangingPunct="1">
              <a:lnSpc>
                <a:spcPct val="90000"/>
              </a:lnSpc>
              <a:spcBef>
                <a:spcPts val="650"/>
              </a:spcBef>
              <a:spcAft>
                <a:spcPts val="1300"/>
              </a:spcAft>
              <a:buClr>
                <a:schemeClr val="accent1"/>
              </a:buClr>
              <a:buFont typeface="Arial" panose="020B0604020202020204" pitchFamily="34" charset="0"/>
              <a:buNone/>
            </a:pPr>
            <a:r>
              <a:rPr lang="en-US" dirty="0"/>
              <a:t>Add heading</a:t>
            </a:r>
          </a:p>
        </p:txBody>
      </p:sp>
      <p:sp>
        <p:nvSpPr>
          <p:cNvPr id="27" name="Content Right"/>
          <p:cNvSpPr>
            <a:spLocks noGrp="1"/>
          </p:cNvSpPr>
          <p:nvPr>
            <p:ph sz="quarter" idx="18" hasCustomPrompt="1"/>
          </p:nvPr>
        </p:nvSpPr>
        <p:spPr>
          <a:xfrm>
            <a:off x="5090135" y="2226654"/>
            <a:ext cx="4467600" cy="3578834"/>
          </a:xfrm>
        </p:spPr>
        <p:txBody>
          <a:bodyPr/>
          <a:lstStyle>
            <a:lvl2pPr>
              <a:defRPr>
                <a:solidFill>
                  <a:schemeClr val="tx1"/>
                </a:solidFill>
              </a:defRPr>
            </a:lvl2pPr>
          </a:lstStyle>
          <a:p>
            <a:pPr lvl="1"/>
            <a:r>
              <a:rPr lang="en-GB" dirty="0"/>
              <a:t>Click to add text, tables, charts, smart art, pictures or media</a:t>
            </a:r>
          </a:p>
        </p:txBody>
      </p:sp>
      <p:sp>
        <p:nvSpPr>
          <p:cNvPr id="29" name="Org Heading Right"/>
          <p:cNvSpPr>
            <a:spLocks noGrp="1"/>
          </p:cNvSpPr>
          <p:nvPr>
            <p:ph type="body" sz="quarter" idx="19" hasCustomPrompt="1"/>
          </p:nvPr>
        </p:nvSpPr>
        <p:spPr>
          <a:xfrm>
            <a:off x="5090947" y="1782001"/>
            <a:ext cx="4467600" cy="432000"/>
          </a:xfrm>
        </p:spPr>
        <p:txBody>
          <a:bodyPr tIns="0" bIns="0" anchor="ctr">
            <a:noAutofit/>
          </a:bodyPr>
          <a:lstStyle>
            <a:lvl1pPr marL="0" indent="0" algn="l" defTabSz="990570" rtl="0" eaLnBrk="1" latinLnBrk="0" hangingPunct="1">
              <a:lnSpc>
                <a:spcPct val="90000"/>
              </a:lnSpc>
              <a:spcBef>
                <a:spcPts val="650"/>
              </a:spcBef>
              <a:spcAft>
                <a:spcPts val="1300"/>
              </a:spcAft>
              <a:buClr>
                <a:schemeClr val="accent1"/>
              </a:buClr>
              <a:buFont typeface="Arial" panose="020B0604020202020204" pitchFamily="34" charset="0"/>
              <a:buNone/>
              <a:defRPr lang="en-GB" sz="1600" b="1" kern="1200" dirty="0" smtClean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90570" rtl="0" eaLnBrk="1" latinLnBrk="0" hangingPunct="1">
              <a:lnSpc>
                <a:spcPct val="90000"/>
              </a:lnSpc>
              <a:spcBef>
                <a:spcPts val="650"/>
              </a:spcBef>
              <a:spcAft>
                <a:spcPts val="1300"/>
              </a:spcAft>
              <a:buClr>
                <a:schemeClr val="accent1"/>
              </a:buClr>
              <a:buFont typeface="Arial" panose="020B0604020202020204" pitchFamily="34" charset="0"/>
              <a:buNone/>
            </a:pPr>
            <a:r>
              <a:rPr lang="en-US" dirty="0"/>
              <a:t>Add heading</a:t>
            </a:r>
          </a:p>
        </p:txBody>
      </p:sp>
      <p:sp>
        <p:nvSpPr>
          <p:cNvPr id="31" name="Subtitle"/>
          <p:cNvSpPr>
            <a:spLocks noGrp="1"/>
          </p:cNvSpPr>
          <p:nvPr>
            <p:ph type="body" sz="quarter" idx="20" hasCustomPrompt="1"/>
          </p:nvPr>
        </p:nvSpPr>
        <p:spPr>
          <a:xfrm>
            <a:off x="360363" y="1169988"/>
            <a:ext cx="9187200" cy="612000"/>
          </a:xfrm>
        </p:spPr>
        <p:txBody>
          <a:bodyPr tIns="72000" bIns="72000">
            <a:noAutofit/>
          </a:bodyPr>
          <a:lstStyle>
            <a:lvl1pPr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2"/>
          </p:nvPr>
        </p:nvSpPr>
        <p:spPr/>
        <p:txBody>
          <a:bodyPr/>
          <a:lstStyle/>
          <a:p>
            <a:r>
              <a:rPr lang="en-US"/>
              <a:t>July 2016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203C551C-83BB-4568-94F6-AC8A8312A04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2" name="Footer Placeholder"/>
          <p:cNvSpPr>
            <a:spLocks noGrp="1"/>
          </p:cNvSpPr>
          <p:nvPr>
            <p:ph type="ftr" sz="quarter" idx="11"/>
          </p:nvPr>
        </p:nvSpPr>
        <p:spPr>
          <a:xfrm>
            <a:off x="3281962" y="6618909"/>
            <a:ext cx="3343275" cy="252000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r>
              <a:rPr lang="en-US" dirty="0">
                <a:ea typeface="Calibri" panose="020F0502020204030204" pitchFamily="34" charset="0"/>
              </a:rPr>
              <a:t>Property of Arcadis, all rights reserved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3406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Optio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ctrTitle" hasCustomPrompt="1"/>
          </p:nvPr>
        </p:nvSpPr>
        <p:spPr>
          <a:xfrm>
            <a:off x="720743" y="1799451"/>
            <a:ext cx="4375132" cy="709744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>
              <a:defRPr lang="en-US" sz="2600" b="1" cap="all" baseline="0" dirty="0">
                <a:solidFill>
                  <a:schemeClr val="accent1"/>
                </a:solidFill>
              </a:defRPr>
            </a:lvl1pPr>
          </a:lstStyle>
          <a:p>
            <a:pPr marL="0" lvl="0"/>
            <a:r>
              <a:rPr lang="en-US" dirty="0"/>
              <a:t>presentation title with additional line</a:t>
            </a:r>
          </a:p>
        </p:txBody>
      </p:sp>
      <p:sp>
        <p:nvSpPr>
          <p:cNvPr id="3" name="Subtitle"/>
          <p:cNvSpPr>
            <a:spLocks noGrp="1"/>
          </p:cNvSpPr>
          <p:nvPr>
            <p:ph type="subTitle" idx="1" hasCustomPrompt="1"/>
          </p:nvPr>
        </p:nvSpPr>
        <p:spPr>
          <a:xfrm>
            <a:off x="720743" y="2568584"/>
            <a:ext cx="4375132" cy="525503"/>
          </a:xfrm>
          <a:prstGeom prst="rect">
            <a:avLst/>
          </a:prstGeom>
          <a:noFill/>
        </p:spPr>
        <p:txBody>
          <a:bodyPr t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None/>
              <a:defRPr lang="en-US" sz="1800" kern="120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Edit subtitle</a:t>
            </a:r>
          </a:p>
        </p:txBody>
      </p:sp>
      <p:sp>
        <p:nvSpPr>
          <p:cNvPr id="16" name="Date"/>
          <p:cNvSpPr>
            <a:spLocks noGrp="1"/>
          </p:cNvSpPr>
          <p:nvPr>
            <p:ph type="body" sz="quarter" idx="14" hasCustomPrompt="1"/>
          </p:nvPr>
        </p:nvSpPr>
        <p:spPr>
          <a:xfrm>
            <a:off x="720000" y="3452446"/>
            <a:ext cx="6026150" cy="124650"/>
          </a:xfrm>
          <a:noFill/>
        </p:spPr>
        <p:txBody>
          <a:bodyPr tIns="0" bIns="0"/>
          <a:lstStyle>
            <a:lvl1pPr marL="0" indent="0">
              <a:buNone/>
              <a:defRPr sz="900"/>
            </a:lvl1pPr>
          </a:lstStyle>
          <a:p>
            <a:pPr lvl="0"/>
            <a:r>
              <a:rPr lang="en-US" dirty="0"/>
              <a:t>Edit date</a:t>
            </a:r>
          </a:p>
        </p:txBody>
      </p:sp>
      <p:grpSp>
        <p:nvGrpSpPr>
          <p:cNvPr id="37" name="Lines and Diagram"/>
          <p:cNvGrpSpPr/>
          <p:nvPr userDrawn="1"/>
        </p:nvGrpSpPr>
        <p:grpSpPr>
          <a:xfrm>
            <a:off x="360363" y="2397043"/>
            <a:ext cx="9567237" cy="4473659"/>
            <a:chOff x="360363" y="2384343"/>
            <a:chExt cx="9567237" cy="4473659"/>
          </a:xfrm>
        </p:grpSpPr>
        <p:sp>
          <p:nvSpPr>
            <p:cNvPr id="38" name="Freeform 37"/>
            <p:cNvSpPr/>
            <p:nvPr userDrawn="1"/>
          </p:nvSpPr>
          <p:spPr>
            <a:xfrm>
              <a:off x="5358058" y="2384343"/>
              <a:ext cx="4557849" cy="4108532"/>
            </a:xfrm>
            <a:custGeom>
              <a:avLst/>
              <a:gdLst>
                <a:gd name="connsiteX0" fmla="*/ 4557849 w 4557849"/>
                <a:gd name="connsiteY0" fmla="*/ 0 h 4108532"/>
                <a:gd name="connsiteX1" fmla="*/ 4557849 w 4557849"/>
                <a:gd name="connsiteY1" fmla="*/ 4108532 h 4108532"/>
                <a:gd name="connsiteX2" fmla="*/ 0 w 4557849"/>
                <a:gd name="connsiteY2" fmla="*/ 4108532 h 41085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57849" h="4108532">
                  <a:moveTo>
                    <a:pt x="4557849" y="0"/>
                  </a:moveTo>
                  <a:lnTo>
                    <a:pt x="4557849" y="4108532"/>
                  </a:lnTo>
                  <a:lnTo>
                    <a:pt x="0" y="4108532"/>
                  </a:lnTo>
                  <a:close/>
                </a:path>
              </a:pathLst>
            </a:custGeom>
            <a:solidFill>
              <a:schemeClr val="accent1"/>
            </a:solidFill>
            <a:ln w="19050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800" dirty="0"/>
            </a:p>
          </p:txBody>
        </p:sp>
        <p:grpSp>
          <p:nvGrpSpPr>
            <p:cNvPr id="39" name="Group 38"/>
            <p:cNvGrpSpPr/>
            <p:nvPr userDrawn="1"/>
          </p:nvGrpSpPr>
          <p:grpSpPr>
            <a:xfrm>
              <a:off x="360363" y="4072640"/>
              <a:ext cx="9567237" cy="2785362"/>
              <a:chOff x="1575130" y="4426734"/>
              <a:chExt cx="8350984" cy="2431267"/>
            </a:xfrm>
          </p:grpSpPr>
          <p:cxnSp>
            <p:nvCxnSpPr>
              <p:cNvPr id="40" name="Straight Connector 39"/>
              <p:cNvCxnSpPr/>
              <p:nvPr userDrawn="1"/>
            </p:nvCxnSpPr>
            <p:spPr>
              <a:xfrm flipH="1">
                <a:off x="1575130" y="6015323"/>
                <a:ext cx="8350983" cy="0"/>
              </a:xfrm>
              <a:prstGeom prst="line">
                <a:avLst/>
              </a:prstGeom>
              <a:ln w="9525" cmpd="sng">
                <a:solidFill>
                  <a:schemeClr val="tx1"/>
                </a:solidFill>
                <a:headEnd type="none"/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 userDrawn="1"/>
            </p:nvCxnSpPr>
            <p:spPr>
              <a:xfrm flipH="1">
                <a:off x="7360709" y="4426734"/>
                <a:ext cx="2565404" cy="2431267"/>
              </a:xfrm>
              <a:prstGeom prst="line">
                <a:avLst/>
              </a:prstGeom>
              <a:ln w="9525" cmpd="sng">
                <a:solidFill>
                  <a:schemeClr val="bg1"/>
                </a:solidFill>
                <a:headEnd type="none"/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 userDrawn="1"/>
            </p:nvCxnSpPr>
            <p:spPr>
              <a:xfrm flipH="1">
                <a:off x="6526727" y="6015323"/>
                <a:ext cx="3399387" cy="0"/>
              </a:xfrm>
              <a:prstGeom prst="line">
                <a:avLst/>
              </a:prstGeom>
              <a:ln w="9525" cmpd="sng">
                <a:solidFill>
                  <a:schemeClr val="bg1"/>
                </a:solidFill>
                <a:bevel/>
                <a:headEnd type="none"/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36394" y="526200"/>
            <a:ext cx="3394677" cy="3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069228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Content,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"/>
          <p:cNvSpPr>
            <a:spLocks noGrp="1"/>
          </p:cNvSpPr>
          <p:nvPr>
            <p:ph type="title"/>
          </p:nvPr>
        </p:nvSpPr>
        <p:spPr>
          <a:xfrm>
            <a:off x="360000" y="540000"/>
            <a:ext cx="6040800" cy="630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Kicker"/>
          <p:cNvSpPr>
            <a:spLocks noGrp="1"/>
          </p:cNvSpPr>
          <p:nvPr>
            <p:ph type="body" sz="quarter" idx="15" hasCustomPrompt="1"/>
          </p:nvPr>
        </p:nvSpPr>
        <p:spPr>
          <a:xfrm>
            <a:off x="360363" y="6048000"/>
            <a:ext cx="9187200" cy="439709"/>
          </a:xfrm>
          <a:solidFill>
            <a:schemeClr val="tx2"/>
          </a:solidFill>
          <a:ln w="3175">
            <a:solidFill>
              <a:schemeClr val="tx2"/>
            </a:solidFill>
          </a:ln>
        </p:spPr>
        <p:txBody>
          <a:bodyPr vert="horz" lIns="0" tIns="108000" rIns="0" bIns="108000" rtlCol="0" anchor="b" anchorCtr="1">
            <a:spAutoFit/>
          </a:bodyPr>
          <a:lstStyle>
            <a:lvl1pPr>
              <a:defRPr lang="en-GB" b="1" baseline="0" dirty="0" smtClean="0">
                <a:solidFill>
                  <a:schemeClr val="bg1"/>
                </a:solidFill>
              </a:defRPr>
            </a:lvl1pPr>
          </a:lstStyle>
          <a:p>
            <a:pPr marR="0" lvl="0" algn="ctr" fontAlgn="auto">
              <a:spcBef>
                <a:spcPts val="650"/>
              </a:spcBef>
              <a:spcAft>
                <a:spcPts val="1300"/>
              </a:spcAft>
              <a:buSzTx/>
              <a:tabLst/>
            </a:pPr>
            <a:r>
              <a:rPr lang="en-GB" dirty="0"/>
              <a:t>Click to add kicker or ‘so what’. Delete if not required.</a:t>
            </a:r>
          </a:p>
        </p:txBody>
      </p:sp>
      <p:sp>
        <p:nvSpPr>
          <p:cNvPr id="3" name="Content"/>
          <p:cNvSpPr>
            <a:spLocks noGrp="1"/>
          </p:cNvSpPr>
          <p:nvPr>
            <p:ph idx="1" hasCustomPrompt="1"/>
          </p:nvPr>
        </p:nvSpPr>
        <p:spPr>
          <a:xfrm>
            <a:off x="360000" y="1799989"/>
            <a:ext cx="6040800" cy="4005500"/>
          </a:xfrm>
          <a:prstGeom prst="rect">
            <a:avLst/>
          </a:prstGeom>
        </p:spPr>
        <p:txBody>
          <a:bodyPr lIns="0" tIns="108000" anchor="t" anchorCtr="0">
            <a:normAutofit/>
          </a:bodyPr>
          <a:lstStyle>
            <a:lvl1pPr marL="0" marR="0" indent="0" algn="l" defTabSz="990570" rtl="0" eaLnBrk="1" fontAlgn="auto" latinLnBrk="0" hangingPunct="1">
              <a:lnSpc>
                <a:spcPct val="90000"/>
              </a:lnSpc>
              <a:spcBef>
                <a:spcPts val="650"/>
              </a:spcBef>
              <a:spcAft>
                <a:spcPts val="130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 sz="1950" baseline="0">
                <a:solidFill>
                  <a:srgbClr val="000000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1"/>
            <a:r>
              <a:rPr lang="en-US" dirty="0"/>
              <a:t>Click to add text, tables, charts, smart art, pictures or media</a:t>
            </a:r>
          </a:p>
        </p:txBody>
      </p:sp>
      <p:sp>
        <p:nvSpPr>
          <p:cNvPr id="8" name="Subtitle"/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360363" y="1169988"/>
            <a:ext cx="6040800" cy="612000"/>
          </a:xfrm>
          <a:prstGeom prst="rect">
            <a:avLst/>
          </a:prstGeom>
        </p:spPr>
        <p:txBody>
          <a:bodyPr lIns="0" tIns="72000" bIns="72000" anchor="t" anchorCtr="0">
            <a:no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Add subtitle</a:t>
            </a:r>
          </a:p>
        </p:txBody>
      </p:sp>
      <p:grpSp>
        <p:nvGrpSpPr>
          <p:cNvPr id="2" name="Foldover Box Top"/>
          <p:cNvGrpSpPr/>
          <p:nvPr userDrawn="1"/>
        </p:nvGrpSpPr>
        <p:grpSpPr>
          <a:xfrm>
            <a:off x="6645875" y="1000125"/>
            <a:ext cx="2894400" cy="390707"/>
            <a:chOff x="6595649" y="2433028"/>
            <a:chExt cx="2894400" cy="390707"/>
          </a:xfrm>
        </p:grpSpPr>
        <p:sp>
          <p:nvSpPr>
            <p:cNvPr id="17" name="Freeform 16"/>
            <p:cNvSpPr/>
            <p:nvPr userDrawn="1"/>
          </p:nvSpPr>
          <p:spPr>
            <a:xfrm>
              <a:off x="6595649" y="2433028"/>
              <a:ext cx="2894400" cy="390707"/>
            </a:xfrm>
            <a:custGeom>
              <a:avLst/>
              <a:gdLst>
                <a:gd name="connsiteX0" fmla="*/ 180000 w 2894400"/>
                <a:gd name="connsiteY0" fmla="*/ 0 h 390707"/>
                <a:gd name="connsiteX1" fmla="*/ 2894400 w 2894400"/>
                <a:gd name="connsiteY1" fmla="*/ 0 h 390707"/>
                <a:gd name="connsiteX2" fmla="*/ 2894400 w 2894400"/>
                <a:gd name="connsiteY2" fmla="*/ 390707 h 390707"/>
                <a:gd name="connsiteX3" fmla="*/ 0 w 2894400"/>
                <a:gd name="connsiteY3" fmla="*/ 390707 h 390707"/>
                <a:gd name="connsiteX4" fmla="*/ 0 w 2894400"/>
                <a:gd name="connsiteY4" fmla="*/ 180000 h 390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94400" h="390707">
                  <a:moveTo>
                    <a:pt x="180000" y="0"/>
                  </a:moveTo>
                  <a:lnTo>
                    <a:pt x="2894400" y="0"/>
                  </a:lnTo>
                  <a:lnTo>
                    <a:pt x="2894400" y="390707"/>
                  </a:lnTo>
                  <a:lnTo>
                    <a:pt x="0" y="390707"/>
                  </a:lnTo>
                  <a:lnTo>
                    <a:pt x="0" y="180000"/>
                  </a:lnTo>
                  <a:close/>
                </a:path>
              </a:pathLst>
            </a:custGeom>
            <a:solidFill>
              <a:schemeClr val="accent1"/>
            </a:solidFill>
            <a:ln w="19050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 sz="1950" dirty="0"/>
            </a:p>
          </p:txBody>
        </p:sp>
        <p:sp>
          <p:nvSpPr>
            <p:cNvPr id="11" name="Foldover Corner"/>
            <p:cNvSpPr>
              <a:spLocks/>
            </p:cNvSpPr>
            <p:nvPr userDrawn="1"/>
          </p:nvSpPr>
          <p:spPr>
            <a:xfrm>
              <a:off x="6595649" y="2433028"/>
              <a:ext cx="180000" cy="180000"/>
            </a:xfrm>
            <a:custGeom>
              <a:avLst/>
              <a:gdLst>
                <a:gd name="connsiteX0" fmla="*/ 0 w 274320"/>
                <a:gd name="connsiteY0" fmla="*/ 0 h 274320"/>
                <a:gd name="connsiteX1" fmla="*/ 274320 w 274320"/>
                <a:gd name="connsiteY1" fmla="*/ 0 h 274320"/>
                <a:gd name="connsiteX2" fmla="*/ 274320 w 274320"/>
                <a:gd name="connsiteY2" fmla="*/ 274320 h 274320"/>
                <a:gd name="connsiteX3" fmla="*/ 0 w 274320"/>
                <a:gd name="connsiteY3" fmla="*/ 274320 h 274320"/>
                <a:gd name="connsiteX4" fmla="*/ 0 w 274320"/>
                <a:gd name="connsiteY4" fmla="*/ 0 h 274320"/>
                <a:gd name="connsiteX0" fmla="*/ 0 w 274320"/>
                <a:gd name="connsiteY0" fmla="*/ 274320 h 274320"/>
                <a:gd name="connsiteX1" fmla="*/ 274320 w 274320"/>
                <a:gd name="connsiteY1" fmla="*/ 0 h 274320"/>
                <a:gd name="connsiteX2" fmla="*/ 274320 w 274320"/>
                <a:gd name="connsiteY2" fmla="*/ 274320 h 274320"/>
                <a:gd name="connsiteX3" fmla="*/ 0 w 274320"/>
                <a:gd name="connsiteY3" fmla="*/ 274320 h 274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4320" h="274320">
                  <a:moveTo>
                    <a:pt x="0" y="274320"/>
                  </a:moveTo>
                  <a:lnTo>
                    <a:pt x="274320" y="0"/>
                  </a:lnTo>
                  <a:lnTo>
                    <a:pt x="274320" y="274320"/>
                  </a:lnTo>
                  <a:lnTo>
                    <a:pt x="0" y="274320"/>
                  </a:lnTo>
                  <a:close/>
                </a:path>
              </a:pathLst>
            </a:custGeom>
            <a:solidFill>
              <a:schemeClr val="tx2"/>
            </a:solidFill>
            <a:ln w="19050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50" dirty="0"/>
            </a:p>
          </p:txBody>
        </p:sp>
      </p:grpSp>
      <p:sp>
        <p:nvSpPr>
          <p:cNvPr id="15" name="Text Foldover Box"/>
          <p:cNvSpPr>
            <a:spLocks noGrp="1"/>
          </p:cNvSpPr>
          <p:nvPr userDrawn="1">
            <p:ph type="body" sz="quarter" idx="14" hasCustomPrompt="1"/>
          </p:nvPr>
        </p:nvSpPr>
        <p:spPr>
          <a:xfrm>
            <a:off x="6645875" y="1176705"/>
            <a:ext cx="2894400" cy="15373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square" lIns="216000" tIns="0" rIns="216000" bIns="288000">
            <a:spAutoFit/>
          </a:bodyPr>
          <a:lstStyle>
            <a:lvl1pPr marL="0" marR="0" indent="0" algn="l" defTabSz="990570" rtl="0" eaLnBrk="1" fontAlgn="auto" latinLnBrk="0" hangingPunct="1">
              <a:lnSpc>
                <a:spcPct val="90000"/>
              </a:lnSpc>
              <a:spcBef>
                <a:spcPts val="1083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 sz="1800" b="1" baseline="0">
                <a:solidFill>
                  <a:schemeClr val="bg1"/>
                </a:solidFill>
              </a:defRPr>
            </a:lvl1pPr>
            <a:lvl2pPr marL="495285" indent="0">
              <a:buNone/>
              <a:defRPr>
                <a:solidFill>
                  <a:schemeClr val="tx1"/>
                </a:solidFill>
              </a:defRPr>
            </a:lvl2pPr>
            <a:lvl3pPr marL="990570" indent="0">
              <a:buNone/>
              <a:defRPr>
                <a:solidFill>
                  <a:schemeClr val="tx1"/>
                </a:solidFill>
              </a:defRPr>
            </a:lvl3pPr>
            <a:lvl4pPr marL="1485854" indent="0">
              <a:buNone/>
              <a:defRPr>
                <a:solidFill>
                  <a:schemeClr val="tx1"/>
                </a:solidFill>
              </a:defRPr>
            </a:lvl4pPr>
            <a:lvl5pPr marL="1981139" indent="0">
              <a:buNone/>
              <a:defRPr>
                <a:solidFill>
                  <a:schemeClr val="tx1"/>
                </a:solidFill>
              </a:defRPr>
            </a:lvl5pPr>
          </a:lstStyle>
          <a:p>
            <a:pPr marL="0" marR="0" lvl="0" indent="0" algn="l" defTabSz="990570" rtl="0" eaLnBrk="1" fontAlgn="auto" latinLnBrk="0" hangingPunct="1">
              <a:lnSpc>
                <a:spcPct val="90000"/>
              </a:lnSpc>
              <a:spcBef>
                <a:spcPts val="1083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Edit call out text. Do not change the width of box, will adjust vertically automatically.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en-US"/>
              <a:t>July 2016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203C551C-83BB-4568-94F6-AC8A8312A04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3" name="Footer Placeholder"/>
          <p:cNvSpPr>
            <a:spLocks noGrp="1"/>
          </p:cNvSpPr>
          <p:nvPr>
            <p:ph type="ftr" sz="quarter" idx="11"/>
          </p:nvPr>
        </p:nvSpPr>
        <p:spPr>
          <a:xfrm>
            <a:off x="3281962" y="6618909"/>
            <a:ext cx="3343275" cy="252000"/>
          </a:xfrm>
        </p:spPr>
        <p:txBody>
          <a:bodyPr/>
          <a:lstStyle>
            <a:lvl1pPr>
              <a:defRPr sz="1100"/>
            </a:lvl1pPr>
          </a:lstStyle>
          <a:p>
            <a:r>
              <a:rPr lang="en-US" dirty="0">
                <a:ea typeface="Calibri" panose="020F0502020204030204" pitchFamily="34" charset="0"/>
              </a:rPr>
              <a:t>Property of Arcadis, all rights reserved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957153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Content, 3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Kicker"/>
          <p:cNvSpPr>
            <a:spLocks noGrp="1"/>
          </p:cNvSpPr>
          <p:nvPr>
            <p:ph type="body" sz="quarter" idx="16" hasCustomPrompt="1"/>
          </p:nvPr>
        </p:nvSpPr>
        <p:spPr>
          <a:xfrm>
            <a:off x="360363" y="6048000"/>
            <a:ext cx="9187200" cy="439709"/>
          </a:xfrm>
          <a:solidFill>
            <a:schemeClr val="tx2"/>
          </a:solidFill>
          <a:ln w="3175">
            <a:solidFill>
              <a:schemeClr val="tx2"/>
            </a:solidFill>
          </a:ln>
        </p:spPr>
        <p:txBody>
          <a:bodyPr vert="horz" lIns="0" tIns="108000" rIns="0" bIns="108000" rtlCol="0" anchor="b" anchorCtr="1">
            <a:spAutoFit/>
          </a:bodyPr>
          <a:lstStyle>
            <a:lvl1pPr>
              <a:defRPr lang="en-GB" b="1" baseline="0" dirty="0" smtClean="0">
                <a:solidFill>
                  <a:schemeClr val="bg1"/>
                </a:solidFill>
              </a:defRPr>
            </a:lvl1pPr>
          </a:lstStyle>
          <a:p>
            <a:pPr marR="0" lvl="0" algn="ctr" fontAlgn="auto">
              <a:spcBef>
                <a:spcPts val="650"/>
              </a:spcBef>
              <a:spcAft>
                <a:spcPts val="1300"/>
              </a:spcAft>
              <a:buSzTx/>
              <a:tabLst/>
            </a:pPr>
            <a:r>
              <a:rPr lang="en-GB" dirty="0"/>
              <a:t>Click to add kicker or ‘so what’. Delete if not required.</a:t>
            </a:r>
          </a:p>
        </p:txBody>
      </p:sp>
      <p:sp>
        <p:nvSpPr>
          <p:cNvPr id="12" name="Content Placeholder"/>
          <p:cNvSpPr>
            <a:spLocks noGrp="1"/>
          </p:cNvSpPr>
          <p:nvPr>
            <p:ph sz="quarter" idx="11" hasCustomPrompt="1"/>
          </p:nvPr>
        </p:nvSpPr>
        <p:spPr>
          <a:xfrm>
            <a:off x="360000" y="1782000"/>
            <a:ext cx="9187200" cy="89149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add text, tables, charts, smart art, pictures or media</a:t>
            </a:r>
          </a:p>
        </p:txBody>
      </p:sp>
      <p:sp>
        <p:nvSpPr>
          <p:cNvPr id="17" name="Content PIcture 1"/>
          <p:cNvSpPr>
            <a:spLocks noGrp="1"/>
          </p:cNvSpPr>
          <p:nvPr>
            <p:ph sz="quarter" idx="12" hasCustomPrompt="1"/>
          </p:nvPr>
        </p:nvSpPr>
        <p:spPr>
          <a:xfrm>
            <a:off x="360000" y="2913550"/>
            <a:ext cx="2894400" cy="2894400"/>
          </a:xfrm>
        </p:spPr>
        <p:txBody>
          <a:bodyPr/>
          <a:lstStyle>
            <a:lvl2pPr>
              <a:defRPr>
                <a:solidFill>
                  <a:schemeClr val="tx1"/>
                </a:solidFill>
              </a:defRPr>
            </a:lvl2pPr>
          </a:lstStyle>
          <a:p>
            <a:pPr lvl="1"/>
            <a:r>
              <a:rPr lang="en-US" dirty="0"/>
              <a:t>Click to add text, tables, charts, smart art, pictures or media</a:t>
            </a:r>
          </a:p>
        </p:txBody>
      </p:sp>
      <p:sp>
        <p:nvSpPr>
          <p:cNvPr id="19" name="Content PIcture 2"/>
          <p:cNvSpPr>
            <a:spLocks noGrp="1"/>
          </p:cNvSpPr>
          <p:nvPr>
            <p:ph sz="quarter" idx="13" hasCustomPrompt="1"/>
          </p:nvPr>
        </p:nvSpPr>
        <p:spPr>
          <a:xfrm>
            <a:off x="3506400" y="2913550"/>
            <a:ext cx="2894400" cy="2894400"/>
          </a:xfrm>
        </p:spPr>
        <p:txBody>
          <a:bodyPr/>
          <a:lstStyle>
            <a:lvl2pPr>
              <a:defRPr>
                <a:solidFill>
                  <a:schemeClr val="tx1"/>
                </a:solidFill>
              </a:defRPr>
            </a:lvl2pPr>
          </a:lstStyle>
          <a:p>
            <a:pPr lvl="1"/>
            <a:r>
              <a:rPr lang="en-US" dirty="0"/>
              <a:t>Click to add text, tables, charts, smart art, pictures or media</a:t>
            </a:r>
          </a:p>
        </p:txBody>
      </p:sp>
      <p:sp>
        <p:nvSpPr>
          <p:cNvPr id="21" name="Content PIcture 3"/>
          <p:cNvSpPr>
            <a:spLocks noGrp="1"/>
          </p:cNvSpPr>
          <p:nvPr>
            <p:ph sz="quarter" idx="15" hasCustomPrompt="1"/>
          </p:nvPr>
        </p:nvSpPr>
        <p:spPr>
          <a:xfrm>
            <a:off x="6652800" y="2913550"/>
            <a:ext cx="2894400" cy="2894400"/>
          </a:xfrm>
        </p:spPr>
        <p:txBody>
          <a:bodyPr/>
          <a:lstStyle>
            <a:lvl2pPr>
              <a:defRPr>
                <a:solidFill>
                  <a:schemeClr val="tx1"/>
                </a:solidFill>
              </a:defRPr>
            </a:lvl2pPr>
          </a:lstStyle>
          <a:p>
            <a:pPr lvl="1"/>
            <a:r>
              <a:rPr lang="en-US" dirty="0"/>
              <a:t>Click to add text, tables, charts, smart art, pictures or media</a:t>
            </a:r>
          </a:p>
        </p:txBody>
      </p:sp>
      <p:sp>
        <p:nvSpPr>
          <p:cNvPr id="9" name="Subtitle"/>
          <p:cNvSpPr>
            <a:spLocks noGrp="1"/>
          </p:cNvSpPr>
          <p:nvPr>
            <p:ph type="body" sz="quarter" idx="10" hasCustomPrompt="1"/>
          </p:nvPr>
        </p:nvSpPr>
        <p:spPr>
          <a:xfrm>
            <a:off x="360363" y="1169988"/>
            <a:ext cx="9187200" cy="612000"/>
          </a:xfrm>
        </p:spPr>
        <p:txBody>
          <a:bodyPr tIns="72000" bIns="72000">
            <a:noAutofit/>
          </a:bodyPr>
          <a:lstStyle>
            <a:lvl1pPr>
              <a:defRPr lang="en-US" sz="18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90570" rtl="0" eaLnBrk="1" latinLnBrk="0" hangingPunct="1">
              <a:lnSpc>
                <a:spcPct val="90000"/>
              </a:lnSpc>
              <a:spcBef>
                <a:spcPts val="650"/>
              </a:spcBef>
              <a:spcAft>
                <a:spcPts val="1300"/>
              </a:spcAft>
              <a:buClr>
                <a:schemeClr val="accent1"/>
              </a:buClr>
              <a:buFont typeface="Arial" panose="020B0604020202020204" pitchFamily="34" charset="0"/>
              <a:buNone/>
            </a:pPr>
            <a:r>
              <a:rPr lang="en-US" dirty="0"/>
              <a:t>Add subtitle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r>
              <a:rPr lang="en-US"/>
              <a:t>July 2016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203C551C-83BB-4568-94F6-AC8A8312A04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3" name="Footer Placeholder"/>
          <p:cNvSpPr>
            <a:spLocks noGrp="1"/>
          </p:cNvSpPr>
          <p:nvPr>
            <p:ph type="ftr" sz="quarter" idx="20"/>
          </p:nvPr>
        </p:nvSpPr>
        <p:spPr>
          <a:xfrm>
            <a:off x="3281962" y="6618909"/>
            <a:ext cx="3343275" cy="252000"/>
          </a:xfrm>
        </p:spPr>
        <p:txBody>
          <a:bodyPr/>
          <a:lstStyle>
            <a:lvl1pPr>
              <a:defRPr sz="1100"/>
            </a:lvl1pPr>
          </a:lstStyle>
          <a:p>
            <a:r>
              <a:rPr lang="en-US" dirty="0">
                <a:ea typeface="Calibri" panose="020F0502020204030204" pitchFamily="34" charset="0"/>
              </a:rPr>
              <a:t>Property of Arcadis, all rights reserved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521802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Content, Larg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360363" y="540000"/>
            <a:ext cx="2894400" cy="952182"/>
          </a:xfrm>
        </p:spPr>
        <p:txBody>
          <a:bodyPr lIns="0" tIns="0" anchor="t" anchorCtr="0"/>
          <a:lstStyle>
            <a:lvl1pPr>
              <a:defRPr baseline="0"/>
            </a:lvl1pPr>
          </a:lstStyle>
          <a:p>
            <a:r>
              <a:rPr lang="en-US" dirty="0"/>
              <a:t>Add title</a:t>
            </a:r>
          </a:p>
        </p:txBody>
      </p:sp>
      <p:sp>
        <p:nvSpPr>
          <p:cNvPr id="6" name="Kicker"/>
          <p:cNvSpPr>
            <a:spLocks noGrp="1"/>
          </p:cNvSpPr>
          <p:nvPr>
            <p:ph type="body" sz="quarter" idx="19" hasCustomPrompt="1"/>
          </p:nvPr>
        </p:nvSpPr>
        <p:spPr>
          <a:xfrm>
            <a:off x="360363" y="6048000"/>
            <a:ext cx="9187200" cy="439709"/>
          </a:xfrm>
          <a:solidFill>
            <a:schemeClr val="tx2"/>
          </a:solidFill>
          <a:ln w="3175">
            <a:solidFill>
              <a:schemeClr val="tx2"/>
            </a:solidFill>
          </a:ln>
        </p:spPr>
        <p:txBody>
          <a:bodyPr vert="horz" lIns="0" tIns="108000" rIns="0" bIns="108000" rtlCol="0" anchor="b" anchorCtr="1">
            <a:spAutoFit/>
          </a:bodyPr>
          <a:lstStyle>
            <a:lvl1pPr>
              <a:defRPr lang="en-GB" b="1" baseline="0" dirty="0" smtClean="0">
                <a:solidFill>
                  <a:schemeClr val="bg1"/>
                </a:solidFill>
              </a:defRPr>
            </a:lvl1pPr>
          </a:lstStyle>
          <a:p>
            <a:pPr marR="0" lvl="0" algn="ctr" fontAlgn="auto">
              <a:spcBef>
                <a:spcPts val="650"/>
              </a:spcBef>
              <a:spcAft>
                <a:spcPts val="1300"/>
              </a:spcAft>
              <a:buSzTx/>
              <a:tabLst/>
            </a:pPr>
            <a:r>
              <a:rPr lang="en-GB" dirty="0"/>
              <a:t>Click to add kicker or ‘so what’. Delete if not required.</a:t>
            </a:r>
          </a:p>
        </p:txBody>
      </p:sp>
      <p:sp>
        <p:nvSpPr>
          <p:cNvPr id="3" name="Content Left"/>
          <p:cNvSpPr>
            <a:spLocks noGrp="1"/>
          </p:cNvSpPr>
          <p:nvPr>
            <p:ph idx="1" hasCustomPrompt="1"/>
          </p:nvPr>
        </p:nvSpPr>
        <p:spPr>
          <a:xfrm>
            <a:off x="360363" y="2356182"/>
            <a:ext cx="2894400" cy="3449306"/>
          </a:xfrm>
          <a:prstGeom prst="rect">
            <a:avLst/>
          </a:prstGeom>
        </p:spPr>
        <p:txBody>
          <a:bodyPr lIns="0" tIns="0" bIns="0" anchor="t" anchorCtr="0">
            <a:normAutofit/>
          </a:bodyPr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dirty="0"/>
              <a:t>Click to add text, tables, charts, smart art, pictures or media</a:t>
            </a:r>
          </a:p>
        </p:txBody>
      </p:sp>
      <p:sp>
        <p:nvSpPr>
          <p:cNvPr id="9" name="Content Right"/>
          <p:cNvSpPr>
            <a:spLocks noGrp="1"/>
          </p:cNvSpPr>
          <p:nvPr>
            <p:ph sz="quarter" idx="18" hasCustomPrompt="1"/>
          </p:nvPr>
        </p:nvSpPr>
        <p:spPr>
          <a:xfrm>
            <a:off x="3506763" y="533400"/>
            <a:ext cx="6040800" cy="5272088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GB" dirty="0"/>
              <a:t>Click to add text, tables, charts, smart art, picture or media</a:t>
            </a:r>
          </a:p>
        </p:txBody>
      </p:sp>
      <p:sp>
        <p:nvSpPr>
          <p:cNvPr id="8" name="Subtitle"/>
          <p:cNvSpPr>
            <a:spLocks noGrp="1"/>
          </p:cNvSpPr>
          <p:nvPr>
            <p:ph type="body" sz="quarter" idx="13" hasCustomPrompt="1"/>
          </p:nvPr>
        </p:nvSpPr>
        <p:spPr>
          <a:xfrm>
            <a:off x="360363" y="1492182"/>
            <a:ext cx="2894400" cy="864000"/>
          </a:xfrm>
          <a:prstGeom prst="rect">
            <a:avLst/>
          </a:prstGeom>
        </p:spPr>
        <p:txBody>
          <a:bodyPr lIns="0" tIns="0" bIns="0" anchor="t" anchorCtr="0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r>
              <a:rPr lang="en-US"/>
              <a:t>July 2016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203C551C-83BB-4568-94F6-AC8A8312A04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Footer Placeholder"/>
          <p:cNvSpPr>
            <a:spLocks noGrp="1"/>
          </p:cNvSpPr>
          <p:nvPr>
            <p:ph type="ftr" sz="quarter" idx="11"/>
          </p:nvPr>
        </p:nvSpPr>
        <p:spPr>
          <a:xfrm>
            <a:off x="3254763" y="6543488"/>
            <a:ext cx="3343275" cy="252000"/>
          </a:xfrm>
        </p:spPr>
        <p:txBody>
          <a:bodyPr/>
          <a:lstStyle>
            <a:lvl1pPr>
              <a:defRPr sz="1100"/>
            </a:lvl1pPr>
          </a:lstStyle>
          <a:p>
            <a:r>
              <a:rPr lang="en-US" dirty="0">
                <a:ea typeface="Calibri" panose="020F0502020204030204" pitchFamily="34" charset="0"/>
              </a:rPr>
              <a:t>Property of Arcadis, all rights reserved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453679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566" userDrawn="1">
          <p15:clr>
            <a:srgbClr val="C35EA4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Content, Narrow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"/>
          <p:cNvSpPr>
            <a:spLocks noGrp="1"/>
          </p:cNvSpPr>
          <p:nvPr>
            <p:ph type="title"/>
          </p:nvPr>
        </p:nvSpPr>
        <p:spPr>
          <a:xfrm>
            <a:off x="360000" y="540000"/>
            <a:ext cx="6040800" cy="630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7" name="Kicker"/>
          <p:cNvSpPr>
            <a:spLocks noGrp="1"/>
          </p:cNvSpPr>
          <p:nvPr>
            <p:ph type="body" sz="quarter" idx="20" hasCustomPrompt="1"/>
          </p:nvPr>
        </p:nvSpPr>
        <p:spPr>
          <a:xfrm>
            <a:off x="360363" y="6048000"/>
            <a:ext cx="9187200" cy="439709"/>
          </a:xfrm>
          <a:solidFill>
            <a:schemeClr val="tx2"/>
          </a:solidFill>
          <a:ln w="3175">
            <a:solidFill>
              <a:schemeClr val="tx2"/>
            </a:solidFill>
          </a:ln>
        </p:spPr>
        <p:txBody>
          <a:bodyPr vert="horz" lIns="0" tIns="108000" rIns="0" bIns="108000" rtlCol="0" anchor="b" anchorCtr="1">
            <a:spAutoFit/>
          </a:bodyPr>
          <a:lstStyle>
            <a:lvl1pPr marL="0" marR="0" indent="0" algn="ctr" defTabSz="990570" rtl="0" eaLnBrk="1" fontAlgn="auto" latinLnBrk="0" hangingPunct="1">
              <a:lnSpc>
                <a:spcPct val="90000"/>
              </a:lnSpc>
              <a:spcBef>
                <a:spcPts val="650"/>
              </a:spcBef>
              <a:spcAft>
                <a:spcPts val="130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 lang="en-US" sz="1600" b="1" baseline="0">
                <a:solidFill>
                  <a:schemeClr val="bg1"/>
                </a:solidFill>
              </a:defRPr>
            </a:lvl1pPr>
          </a:lstStyle>
          <a:p>
            <a:pPr marL="0" marR="0" lvl="0" indent="0" algn="ctr" defTabSz="990570" rtl="0" eaLnBrk="1" fontAlgn="auto" latinLnBrk="0" hangingPunct="1">
              <a:lnSpc>
                <a:spcPct val="90000"/>
              </a:lnSpc>
              <a:spcBef>
                <a:spcPts val="650"/>
              </a:spcBef>
              <a:spcAft>
                <a:spcPts val="130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/>
              <a:t>Click to add kicker or ‘so what’. Delete if not required.</a:t>
            </a:r>
          </a:p>
        </p:txBody>
      </p:sp>
      <p:sp>
        <p:nvSpPr>
          <p:cNvPr id="9" name="Content"/>
          <p:cNvSpPr>
            <a:spLocks noGrp="1"/>
          </p:cNvSpPr>
          <p:nvPr>
            <p:ph sz="quarter" idx="21"/>
          </p:nvPr>
        </p:nvSpPr>
        <p:spPr>
          <a:xfrm>
            <a:off x="360000" y="1781999"/>
            <a:ext cx="6040800" cy="40234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Subtitle"/>
          <p:cNvSpPr>
            <a:spLocks noGrp="1"/>
          </p:cNvSpPr>
          <p:nvPr>
            <p:ph type="body" sz="quarter" idx="13" hasCustomPrompt="1"/>
          </p:nvPr>
        </p:nvSpPr>
        <p:spPr>
          <a:xfrm>
            <a:off x="360000" y="1169988"/>
            <a:ext cx="6040800" cy="612000"/>
          </a:xfrm>
          <a:prstGeom prst="rect">
            <a:avLst/>
          </a:prstGeom>
        </p:spPr>
        <p:txBody>
          <a:bodyPr lIns="0" tIns="72000" bIns="72000" anchor="t" anchorCtr="0">
            <a:no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6" name="Content Right"/>
          <p:cNvSpPr>
            <a:spLocks noGrp="1"/>
          </p:cNvSpPr>
          <p:nvPr>
            <p:ph sz="quarter" idx="19" hasCustomPrompt="1"/>
          </p:nvPr>
        </p:nvSpPr>
        <p:spPr>
          <a:xfrm>
            <a:off x="6643638" y="540000"/>
            <a:ext cx="2894400" cy="5265487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add text, tables, charts, smart art, pictures or media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2"/>
          </p:nvPr>
        </p:nvSpPr>
        <p:spPr/>
        <p:txBody>
          <a:bodyPr/>
          <a:lstStyle/>
          <a:p>
            <a:r>
              <a:rPr lang="en-US"/>
              <a:t>July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203C551C-83BB-4568-94F6-AC8A8312A04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Footer Placeholder"/>
          <p:cNvSpPr>
            <a:spLocks noGrp="1"/>
          </p:cNvSpPr>
          <p:nvPr>
            <p:ph type="ftr" sz="quarter" idx="11"/>
          </p:nvPr>
        </p:nvSpPr>
        <p:spPr>
          <a:xfrm>
            <a:off x="3281962" y="6533988"/>
            <a:ext cx="3343275" cy="252000"/>
          </a:xfrm>
        </p:spPr>
        <p:txBody>
          <a:bodyPr/>
          <a:lstStyle>
            <a:lvl1pPr>
              <a:defRPr sz="1100"/>
            </a:lvl1pPr>
          </a:lstStyle>
          <a:p>
            <a:r>
              <a:rPr lang="en-US" dirty="0">
                <a:ea typeface="Calibri" panose="020F0502020204030204" pitchFamily="34" charset="0"/>
              </a:rPr>
              <a:t>Property of Arcadis, all rights reserved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023774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orient="horz" pos="2260" userDrawn="1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001" y="1656001"/>
            <a:ext cx="8734551" cy="3867326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A52B9-D91E-41DB-9BEE-856ED9C57045}" type="datetimeFigureOut">
              <a:rPr lang="en-GB" smtClean="0">
                <a:solidFill>
                  <a:srgbClr val="B3B3B3"/>
                </a:solidFill>
              </a:rPr>
              <a:pPr/>
              <a:t>23/09/2016</a:t>
            </a:fld>
            <a:endParaRPr lang="en-GB" dirty="0">
              <a:solidFill>
                <a:srgbClr val="B3B3B3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srgbClr val="B3B3B3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CACA2-8807-444A-80EF-366DD6953B54}" type="slidenum">
              <a:rPr lang="en-GB" smtClean="0">
                <a:solidFill>
                  <a:srgbClr val="E4610F"/>
                </a:solidFill>
              </a:rPr>
              <a:pPr/>
              <a:t>‹#›</a:t>
            </a:fld>
            <a:endParaRPr lang="en-GB" dirty="0">
              <a:solidFill>
                <a:srgbClr val="E4610F"/>
              </a:solidFill>
            </a:endParaRP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 bwMode="ltGray">
          <a:xfrm>
            <a:off x="584732" y="5614663"/>
            <a:ext cx="8734823" cy="702000"/>
          </a:xfrm>
          <a:solidFill>
            <a:schemeClr val="tx2"/>
          </a:solidFill>
        </p:spPr>
        <p:txBody>
          <a:bodyPr anchor="ctr" anchorCtr="0"/>
          <a:lstStyle>
            <a:lvl1pPr algn="ctr">
              <a:buNone/>
              <a:defRPr sz="1237" b="1">
                <a:solidFill>
                  <a:schemeClr val="bg1"/>
                </a:solidFill>
              </a:defRPr>
            </a:lvl1pPr>
            <a:lvl2pPr marL="0" indent="0">
              <a:buNone/>
              <a:defRPr/>
            </a:lvl2pPr>
            <a:lvl3pPr marL="151879" indent="0">
              <a:buNone/>
              <a:defRPr/>
            </a:lvl3pPr>
            <a:lvl4pPr marL="303758" indent="0">
              <a:buNone/>
              <a:defRPr/>
            </a:lvl4pPr>
            <a:lvl5pPr marL="455636" indent="0">
              <a:buNone/>
              <a:defRPr/>
            </a:lvl5pPr>
          </a:lstStyle>
          <a:p>
            <a:pPr lvl="0"/>
            <a:r>
              <a:rPr lang="en-GB" dirty="0"/>
              <a:t>Click to add kicker or ‘so what’. Delete if not required.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Add title</a:t>
            </a:r>
          </a:p>
        </p:txBody>
      </p:sp>
    </p:spTree>
    <p:extLst>
      <p:ext uri="{BB962C8B-B14F-4D97-AF65-F5344CB8AC3E}">
        <p14:creationId xmlns:p14="http://schemas.microsoft.com/office/powerpoint/2010/main" val="297856643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"/>
          <p:cNvSpPr>
            <a:spLocks noGrp="1"/>
          </p:cNvSpPr>
          <p:nvPr>
            <p:ph type="title" hasCustomPrompt="1"/>
          </p:nvPr>
        </p:nvSpPr>
        <p:spPr>
          <a:xfrm>
            <a:off x="585000" y="1008000"/>
            <a:ext cx="8736000" cy="630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>
              <a:defRPr baseline="0"/>
            </a:lvl1pPr>
          </a:lstStyle>
          <a:p>
            <a:r>
              <a:rPr lang="en-US" dirty="0"/>
              <a:t>Add title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3"/>
          </p:nvPr>
        </p:nvSpPr>
        <p:spPr>
          <a:xfrm>
            <a:off x="6853585" y="6653438"/>
            <a:ext cx="2228850" cy="190015"/>
          </a:xfrm>
          <a:prstGeom prst="rect">
            <a:avLst/>
          </a:prstGeom>
        </p:spPr>
        <p:txBody>
          <a:bodyPr/>
          <a:lstStyle/>
          <a:p>
            <a:fld id="{7174028F-FC55-4814-9D01-B1C00550C2C3}" type="datetime4">
              <a:rPr lang="en-GB" smtClean="0"/>
              <a:pPr/>
              <a:t>23 September 2016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4"/>
          </p:nvPr>
        </p:nvSpPr>
        <p:spPr>
          <a:xfrm>
            <a:off x="3281363" y="6652260"/>
            <a:ext cx="3343275" cy="19001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>
          <a:xfrm>
            <a:off x="9311383" y="6653438"/>
            <a:ext cx="438546" cy="190015"/>
          </a:xfrm>
          <a:prstGeom prst="rect">
            <a:avLst/>
          </a:prstGeom>
        </p:spPr>
        <p:txBody>
          <a:bodyPr/>
          <a:lstStyle/>
          <a:p>
            <a:fld id="{203C551C-83BB-4568-94F6-AC8A8312A04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6"/>
          </p:nvPr>
        </p:nvSpPr>
        <p:spPr>
          <a:xfrm>
            <a:off x="585589" y="1638001"/>
            <a:ext cx="8734822" cy="40198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014587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range"/>
          <p:cNvSpPr/>
          <p:nvPr userDrawn="1"/>
        </p:nvSpPr>
        <p:spPr>
          <a:xfrm>
            <a:off x="-9906" y="1792224"/>
            <a:ext cx="9915906" cy="5065776"/>
          </a:xfrm>
          <a:prstGeom prst="rect">
            <a:avLst/>
          </a:prstGeom>
          <a:solidFill>
            <a:schemeClr val="accent1"/>
          </a:solidFill>
          <a:ln w="190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Title"/>
          <p:cNvSpPr>
            <a:spLocks noGrp="1"/>
          </p:cNvSpPr>
          <p:nvPr>
            <p:ph type="ctrTitle" hasCustomPrompt="1"/>
          </p:nvPr>
        </p:nvSpPr>
        <p:spPr>
          <a:xfrm>
            <a:off x="586334" y="2279810"/>
            <a:ext cx="8728919" cy="500697"/>
          </a:xfrm>
        </p:spPr>
        <p:txBody>
          <a:bodyPr lIns="0" tIns="0" rIns="0" bIns="0" anchor="t">
            <a:noAutofit/>
          </a:bodyPr>
          <a:lstStyle>
            <a:lvl1pPr algn="l">
              <a:defRPr sz="38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3" name="Subtitle"/>
          <p:cNvSpPr>
            <a:spLocks noGrp="1"/>
          </p:cNvSpPr>
          <p:nvPr>
            <p:ph type="subTitle" idx="1" hasCustomPrompt="1"/>
          </p:nvPr>
        </p:nvSpPr>
        <p:spPr>
          <a:xfrm>
            <a:off x="586334" y="2967832"/>
            <a:ext cx="7160469" cy="509587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Subtitle</a:t>
            </a:r>
          </a:p>
        </p:txBody>
      </p:sp>
      <p:sp>
        <p:nvSpPr>
          <p:cNvPr id="10" name="Date"/>
          <p:cNvSpPr>
            <a:spLocks noGrp="1"/>
          </p:cNvSpPr>
          <p:nvPr>
            <p:ph type="body" sz="quarter" idx="10" hasCustomPrompt="1"/>
          </p:nvPr>
        </p:nvSpPr>
        <p:spPr>
          <a:xfrm>
            <a:off x="586334" y="4017169"/>
            <a:ext cx="6029590" cy="523875"/>
          </a:xfrm>
          <a:prstGeom prst="rect">
            <a:avLst/>
          </a:prstGeom>
        </p:spPr>
        <p:txBody>
          <a:bodyPr lIns="0" tIns="0">
            <a:normAutofit/>
          </a:bodyPr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Date</a:t>
            </a:r>
          </a:p>
        </p:txBody>
      </p:sp>
      <p:cxnSp>
        <p:nvCxnSpPr>
          <p:cNvPr id="17" name="Diagonal Line 2"/>
          <p:cNvCxnSpPr/>
          <p:nvPr userDrawn="1"/>
        </p:nvCxnSpPr>
        <p:spPr>
          <a:xfrm flipH="1">
            <a:off x="5520531" y="2898648"/>
            <a:ext cx="4395376" cy="3959352"/>
          </a:xfrm>
          <a:prstGeom prst="line">
            <a:avLst/>
          </a:prstGeom>
          <a:ln w="9525" cmpd="sng">
            <a:solidFill>
              <a:schemeClr val="bg1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Diagonal Line 1"/>
          <p:cNvCxnSpPr/>
          <p:nvPr userDrawn="1"/>
        </p:nvCxnSpPr>
        <p:spPr>
          <a:xfrm flipH="1">
            <a:off x="7360709" y="4445794"/>
            <a:ext cx="2545293" cy="2412207"/>
          </a:xfrm>
          <a:prstGeom prst="line">
            <a:avLst/>
          </a:prstGeom>
          <a:ln w="9525" cmpd="sng">
            <a:solidFill>
              <a:schemeClr val="bg1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Horizontal Line"/>
          <p:cNvCxnSpPr/>
          <p:nvPr userDrawn="1"/>
        </p:nvCxnSpPr>
        <p:spPr>
          <a:xfrm flipH="1">
            <a:off x="2" y="6015323"/>
            <a:ext cx="9915905" cy="0"/>
          </a:xfrm>
          <a:prstGeom prst="line">
            <a:avLst/>
          </a:prstGeom>
          <a:ln w="9525" cmpd="sng">
            <a:solidFill>
              <a:schemeClr val="bg1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Large Logo" descr="ARCADIS FULL BRAND LOGO RGB.ep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15884" y="396001"/>
            <a:ext cx="3704844" cy="36723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6335" y="6162640"/>
            <a:ext cx="1589507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40173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.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"/>
          <p:cNvSpPr>
            <a:spLocks noGrp="1"/>
          </p:cNvSpPr>
          <p:nvPr>
            <p:ph type="pic" sz="quarter" idx="11"/>
          </p:nvPr>
        </p:nvSpPr>
        <p:spPr>
          <a:xfrm>
            <a:off x="0" y="1800000"/>
            <a:ext cx="9916319" cy="3985200"/>
          </a:xfrm>
          <a:prstGeom prst="rect">
            <a:avLst/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Title Foldover Box"/>
          <p:cNvSpPr/>
          <p:nvPr userDrawn="1"/>
        </p:nvSpPr>
        <p:spPr>
          <a:xfrm>
            <a:off x="584728" y="2070000"/>
            <a:ext cx="8736000" cy="1618488"/>
          </a:xfrm>
          <a:custGeom>
            <a:avLst/>
            <a:gdLst>
              <a:gd name="connsiteX0" fmla="*/ 288000 w 8064000"/>
              <a:gd name="connsiteY0" fmla="*/ 0 h 1618488"/>
              <a:gd name="connsiteX1" fmla="*/ 8064000 w 8064000"/>
              <a:gd name="connsiteY1" fmla="*/ 0 h 1618488"/>
              <a:gd name="connsiteX2" fmla="*/ 8064000 w 8064000"/>
              <a:gd name="connsiteY2" fmla="*/ 1618488 h 1618488"/>
              <a:gd name="connsiteX3" fmla="*/ 0 w 8064000"/>
              <a:gd name="connsiteY3" fmla="*/ 1618488 h 1618488"/>
              <a:gd name="connsiteX4" fmla="*/ 0 w 8064000"/>
              <a:gd name="connsiteY4" fmla="*/ 282231 h 1618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64000" h="1618488">
                <a:moveTo>
                  <a:pt x="288000" y="0"/>
                </a:moveTo>
                <a:lnTo>
                  <a:pt x="8064000" y="0"/>
                </a:lnTo>
                <a:lnTo>
                  <a:pt x="8064000" y="1618488"/>
                </a:lnTo>
                <a:lnTo>
                  <a:pt x="0" y="1618488"/>
                </a:lnTo>
                <a:lnTo>
                  <a:pt x="0" y="282231"/>
                </a:lnTo>
                <a:close/>
              </a:path>
            </a:pathLst>
          </a:custGeom>
          <a:solidFill>
            <a:schemeClr val="accent1"/>
          </a:solidFill>
          <a:ln w="190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3" name="Foldover Corner"/>
          <p:cNvSpPr/>
          <p:nvPr userDrawn="1"/>
        </p:nvSpPr>
        <p:spPr>
          <a:xfrm>
            <a:off x="584728" y="2070001"/>
            <a:ext cx="312000" cy="282231"/>
          </a:xfrm>
          <a:custGeom>
            <a:avLst/>
            <a:gdLst>
              <a:gd name="connsiteX0" fmla="*/ 0 w 280737"/>
              <a:gd name="connsiteY0" fmla="*/ 0 h 275113"/>
              <a:gd name="connsiteX1" fmla="*/ 280737 w 280737"/>
              <a:gd name="connsiteY1" fmla="*/ 0 h 275113"/>
              <a:gd name="connsiteX2" fmla="*/ 280737 w 280737"/>
              <a:gd name="connsiteY2" fmla="*/ 275113 h 275113"/>
              <a:gd name="connsiteX3" fmla="*/ 0 w 280737"/>
              <a:gd name="connsiteY3" fmla="*/ 275113 h 275113"/>
              <a:gd name="connsiteX4" fmla="*/ 0 w 280737"/>
              <a:gd name="connsiteY4" fmla="*/ 0 h 275113"/>
              <a:gd name="connsiteX0" fmla="*/ 0 w 280737"/>
              <a:gd name="connsiteY0" fmla="*/ 275113 h 275113"/>
              <a:gd name="connsiteX1" fmla="*/ 280737 w 280737"/>
              <a:gd name="connsiteY1" fmla="*/ 0 h 275113"/>
              <a:gd name="connsiteX2" fmla="*/ 280737 w 280737"/>
              <a:gd name="connsiteY2" fmla="*/ 275113 h 275113"/>
              <a:gd name="connsiteX3" fmla="*/ 0 w 280737"/>
              <a:gd name="connsiteY3" fmla="*/ 275113 h 275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0737" h="275113">
                <a:moveTo>
                  <a:pt x="0" y="275113"/>
                </a:moveTo>
                <a:lnTo>
                  <a:pt x="280737" y="0"/>
                </a:lnTo>
                <a:lnTo>
                  <a:pt x="280737" y="275113"/>
                </a:lnTo>
                <a:lnTo>
                  <a:pt x="0" y="275113"/>
                </a:lnTo>
                <a:close/>
              </a:path>
            </a:pathLst>
          </a:custGeom>
          <a:solidFill>
            <a:schemeClr val="tx2"/>
          </a:solidFill>
          <a:ln w="190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Title"/>
          <p:cNvSpPr>
            <a:spLocks noGrp="1"/>
          </p:cNvSpPr>
          <p:nvPr userDrawn="1">
            <p:ph type="ctrTitle" hasCustomPrompt="1"/>
          </p:nvPr>
        </p:nvSpPr>
        <p:spPr>
          <a:xfrm>
            <a:off x="936000" y="2341722"/>
            <a:ext cx="7746630" cy="500697"/>
          </a:xfrm>
        </p:spPr>
        <p:txBody>
          <a:bodyPr lIns="0" tIns="0" anchor="t">
            <a:noAutofit/>
          </a:bodyPr>
          <a:lstStyle>
            <a:lvl1pPr algn="l">
              <a:defRPr sz="36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3" name="Subtitle"/>
          <p:cNvSpPr>
            <a:spLocks noGrp="1"/>
          </p:cNvSpPr>
          <p:nvPr userDrawn="1">
            <p:ph type="subTitle" idx="1" hasCustomPrompt="1"/>
          </p:nvPr>
        </p:nvSpPr>
        <p:spPr>
          <a:xfrm>
            <a:off x="936000" y="2967832"/>
            <a:ext cx="7746630" cy="509587"/>
          </a:xfrm>
          <a:prstGeom prst="rect">
            <a:avLst/>
          </a:prstGeom>
        </p:spPr>
        <p:txBody>
          <a:bodyPr lIns="0" tIns="0" bIns="0" anchor="t">
            <a:norm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Subtitle |  Date</a:t>
            </a:r>
          </a:p>
        </p:txBody>
      </p:sp>
      <p:pic>
        <p:nvPicPr>
          <p:cNvPr id="13" name="Large Logo" descr="ARCADIS FULL BRAND LOGO RGB.ep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15884" y="396001"/>
            <a:ext cx="3704844" cy="36723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6335" y="6162640"/>
            <a:ext cx="1589507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99081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"/>
          <p:cNvSpPr>
            <a:spLocks noGrp="1"/>
          </p:cNvSpPr>
          <p:nvPr>
            <p:ph type="title" hasCustomPrompt="1"/>
          </p:nvPr>
        </p:nvSpPr>
        <p:spPr>
          <a:xfrm>
            <a:off x="585000" y="597035"/>
            <a:ext cx="8736000" cy="63000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>
            <a:lvl1pPr>
              <a:defRPr baseline="0"/>
            </a:lvl1pPr>
          </a:lstStyle>
          <a:p>
            <a:r>
              <a:rPr lang="en-US" dirty="0"/>
              <a:t>Add title</a:t>
            </a:r>
          </a:p>
        </p:txBody>
      </p:sp>
      <p:sp>
        <p:nvSpPr>
          <p:cNvPr id="6" name="Kicker"/>
          <p:cNvSpPr>
            <a:spLocks noGrp="1"/>
          </p:cNvSpPr>
          <p:nvPr>
            <p:ph type="body" sz="quarter" idx="12" hasCustomPrompt="1"/>
          </p:nvPr>
        </p:nvSpPr>
        <p:spPr>
          <a:xfrm>
            <a:off x="585000" y="5778121"/>
            <a:ext cx="8736000" cy="522808"/>
          </a:xfrm>
          <a:solidFill>
            <a:schemeClr val="tx2"/>
          </a:solidFill>
          <a:ln w="3175">
            <a:solidFill>
              <a:schemeClr val="tx2"/>
            </a:solidFill>
          </a:ln>
        </p:spPr>
        <p:txBody>
          <a:bodyPr tIns="108000" bIns="108000" anchor="b" anchorCtr="1">
            <a:sp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120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 sz="2200" b="1" baseline="0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120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/>
              <a:t>Click to add kicker or ‘so what’. Delete if not required.</a:t>
            </a:r>
          </a:p>
        </p:txBody>
      </p:sp>
      <p:sp>
        <p:nvSpPr>
          <p:cNvPr id="7" name="Content"/>
          <p:cNvSpPr>
            <a:spLocks noGrp="1"/>
          </p:cNvSpPr>
          <p:nvPr>
            <p:ph sz="quarter" idx="11" hasCustomPrompt="1"/>
          </p:nvPr>
        </p:nvSpPr>
        <p:spPr>
          <a:xfrm>
            <a:off x="585000" y="1656001"/>
            <a:ext cx="8736000" cy="400502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 baseline="0"/>
            </a:lvl1pPr>
            <a:lvl2pPr marL="269875" marR="0" indent="-269875" algn="l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60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marL="269875" marR="0" lvl="1" indent="-269875" algn="l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60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Click to add text, tables, charts, smart art, pictures or media</a:t>
            </a:r>
          </a:p>
          <a:p>
            <a:pPr lvl="1"/>
            <a:r>
              <a:rPr lang="en-US" dirty="0"/>
              <a:t>First bullet</a:t>
            </a:r>
          </a:p>
          <a:p>
            <a:pPr lvl="2"/>
            <a:r>
              <a:rPr lang="en-US" dirty="0"/>
              <a:t>Second bullet</a:t>
            </a:r>
          </a:p>
          <a:p>
            <a:pPr lvl="3"/>
            <a:r>
              <a:rPr lang="en-US" dirty="0"/>
              <a:t>Third bullet</a:t>
            </a:r>
          </a:p>
          <a:p>
            <a:pPr lvl="4"/>
            <a:r>
              <a:rPr lang="en-US" dirty="0"/>
              <a:t>Fourth bullet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7174028F-FC55-4814-9D01-B1C00550C2C3}" type="datetime4">
              <a:rPr lang="en-US">
                <a:solidFill>
                  <a:srgbClr val="B3B3B3"/>
                </a:solidFill>
              </a:rPr>
              <a:pPr/>
              <a:t>September 23, 2016</a:t>
            </a:fld>
            <a:endParaRPr dirty="0">
              <a:solidFill>
                <a:srgbClr val="B3B3B3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>
              <a:solidFill>
                <a:srgbClr val="B3B3B3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03C551C-83BB-4568-94F6-AC8A8312A04A}" type="slidenum">
              <a:rPr lang="en-GB">
                <a:solidFill>
                  <a:srgbClr val="E4610F"/>
                </a:solidFill>
              </a:rPr>
              <a:pPr/>
              <a:t>‹#›</a:t>
            </a:fld>
            <a:endParaRPr lang="en-GB" dirty="0">
              <a:solidFill>
                <a:srgbClr val="E4610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631680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"/>
          <p:cNvSpPr>
            <a:spLocks noGrp="1"/>
          </p:cNvSpPr>
          <p:nvPr>
            <p:ph type="title" hasCustomPrompt="1"/>
          </p:nvPr>
        </p:nvSpPr>
        <p:spPr>
          <a:xfrm>
            <a:off x="585000" y="1008000"/>
            <a:ext cx="8736000" cy="63000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>
            <a:lvl1pPr>
              <a:defRPr baseline="0"/>
            </a:lvl1pPr>
          </a:lstStyle>
          <a:p>
            <a:r>
              <a:rPr lang="en-US" dirty="0"/>
              <a:t>Add title</a:t>
            </a:r>
          </a:p>
        </p:txBody>
      </p:sp>
      <p:sp>
        <p:nvSpPr>
          <p:cNvPr id="8" name="Kicker"/>
          <p:cNvSpPr>
            <a:spLocks noGrp="1"/>
          </p:cNvSpPr>
          <p:nvPr>
            <p:ph type="body" sz="quarter" idx="13" hasCustomPrompt="1"/>
          </p:nvPr>
        </p:nvSpPr>
        <p:spPr>
          <a:xfrm>
            <a:off x="585000" y="5778122"/>
            <a:ext cx="8736000" cy="522000"/>
          </a:xfrm>
          <a:solidFill>
            <a:schemeClr val="tx2"/>
          </a:solidFill>
          <a:ln w="3175">
            <a:solidFill>
              <a:schemeClr val="tx2"/>
            </a:solidFill>
          </a:ln>
        </p:spPr>
        <p:txBody>
          <a:bodyPr vert="horz" lIns="0" tIns="108000" rIns="0" bIns="108000" rtlCol="0" anchor="b" anchorCtr="1">
            <a:sp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120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 lang="en-GB" sz="2200" b="1" baseline="0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120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/>
              <a:t>Click to add kicker or ‘so what’. Delete if not required.</a:t>
            </a:r>
          </a:p>
        </p:txBody>
      </p:sp>
      <p:sp>
        <p:nvSpPr>
          <p:cNvPr id="7" name="Content Right"/>
          <p:cNvSpPr>
            <a:spLocks noGrp="1"/>
          </p:cNvSpPr>
          <p:nvPr>
            <p:ph sz="quarter" idx="11" hasCustomPrompt="1"/>
          </p:nvPr>
        </p:nvSpPr>
        <p:spPr>
          <a:xfrm>
            <a:off x="585000" y="1656001"/>
            <a:ext cx="4212000" cy="400502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 baseline="0"/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/>
            </a:lvl3pPr>
            <a:lvl4pPr>
              <a:defRPr sz="1200"/>
            </a:lvl4pPr>
            <a:lvl5pPr>
              <a:defRPr sz="1200" baseline="0"/>
            </a:lvl5pPr>
          </a:lstStyle>
          <a:p>
            <a:pPr lvl="1"/>
            <a:r>
              <a:rPr lang="en-US" dirty="0"/>
              <a:t>Click to add text, tables, charts, smart art, pictures or media</a:t>
            </a:r>
          </a:p>
        </p:txBody>
      </p:sp>
      <p:sp>
        <p:nvSpPr>
          <p:cNvPr id="5" name="Content Left"/>
          <p:cNvSpPr>
            <a:spLocks noGrp="1"/>
          </p:cNvSpPr>
          <p:nvPr>
            <p:ph sz="quarter" idx="12" hasCustomPrompt="1"/>
          </p:nvPr>
        </p:nvSpPr>
        <p:spPr>
          <a:xfrm>
            <a:off x="5109000" y="1656001"/>
            <a:ext cx="4212000" cy="400502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 baseline="0"/>
            </a:lvl1pPr>
            <a:lvl2pPr>
              <a:defRPr sz="1600" baseline="0">
                <a:solidFill>
                  <a:schemeClr val="tx1"/>
                </a:solidFill>
              </a:defRPr>
            </a:lvl2pPr>
            <a:lvl3pPr>
              <a:defRPr sz="1400" baseline="0"/>
            </a:lvl3pPr>
            <a:lvl4pPr>
              <a:defRPr sz="1200"/>
            </a:lvl4pPr>
            <a:lvl5pPr>
              <a:defRPr sz="1200"/>
            </a:lvl5pPr>
          </a:lstStyle>
          <a:p>
            <a:pPr lvl="1"/>
            <a:r>
              <a:rPr lang="en-US" dirty="0"/>
              <a:t>Click to add text, tables, charts, smart art, pictures or media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174028F-FC55-4814-9D01-B1C00550C2C3}" type="datetime4">
              <a:rPr lang="en-US">
                <a:solidFill>
                  <a:srgbClr val="B3B3B3"/>
                </a:solidFill>
              </a:rPr>
              <a:pPr/>
              <a:t>September 23, 2016</a:t>
            </a:fld>
            <a:endParaRPr dirty="0">
              <a:solidFill>
                <a:srgbClr val="B3B3B3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>
              <a:solidFill>
                <a:srgbClr val="B3B3B3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03C551C-83BB-4568-94F6-AC8A8312A04A}" type="slidenum">
              <a:rPr lang="en-GB">
                <a:solidFill>
                  <a:srgbClr val="E4610F"/>
                </a:solidFill>
              </a:rPr>
              <a:pPr/>
              <a:t>‹#›</a:t>
            </a:fld>
            <a:endParaRPr lang="en-GB" dirty="0">
              <a:solidFill>
                <a:srgbClr val="E4610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2306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lide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360363" y="360000"/>
            <a:ext cx="9186862" cy="6127750"/>
          </a:xfrm>
          <a:prstGeom prst="rect">
            <a:avLst/>
          </a:prstGeom>
          <a:solidFill>
            <a:schemeClr val="bg2"/>
          </a:solidFill>
          <a:ln w="190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719022" y="2191955"/>
            <a:ext cx="7248642" cy="360000"/>
          </a:xfrm>
        </p:spPr>
        <p:txBody>
          <a:bodyPr>
            <a:noAutofit/>
          </a:bodyPr>
          <a:lstStyle>
            <a:lvl1pPr>
              <a:defRPr sz="2400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DIVIDER TITLE</a:t>
            </a:r>
            <a:endParaRPr lang="en-GB" dirty="0"/>
          </a:p>
        </p:txBody>
      </p:sp>
      <p:sp>
        <p:nvSpPr>
          <p:cNvPr id="7" name="Subtitle"/>
          <p:cNvSpPr>
            <a:spLocks noGrp="1"/>
          </p:cNvSpPr>
          <p:nvPr>
            <p:ph type="body" sz="quarter" idx="13" hasCustomPrompt="1"/>
          </p:nvPr>
        </p:nvSpPr>
        <p:spPr>
          <a:xfrm>
            <a:off x="719022" y="2594541"/>
            <a:ext cx="7248642" cy="221599"/>
          </a:xfrm>
        </p:spPr>
        <p:txBody>
          <a:bodyPr tIns="0" bIns="0">
            <a:spAutoFit/>
          </a:bodyPr>
          <a:lstStyle>
            <a:lvl1pPr marL="0" indent="0">
              <a:buNone/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Subtitle if required</a:t>
            </a:r>
          </a:p>
        </p:txBody>
      </p:sp>
      <p:grpSp>
        <p:nvGrpSpPr>
          <p:cNvPr id="14" name="Diagonal Lines"/>
          <p:cNvGrpSpPr/>
          <p:nvPr userDrawn="1"/>
        </p:nvGrpSpPr>
        <p:grpSpPr>
          <a:xfrm>
            <a:off x="360363" y="2819668"/>
            <a:ext cx="9193481" cy="3959353"/>
            <a:chOff x="379413" y="2781568"/>
            <a:chExt cx="9193481" cy="3959353"/>
          </a:xfrm>
        </p:grpSpPr>
        <p:cxnSp>
          <p:nvCxnSpPr>
            <p:cNvPr id="10" name="Straight Connector 9"/>
            <p:cNvCxnSpPr/>
            <p:nvPr userDrawn="1"/>
          </p:nvCxnSpPr>
          <p:spPr>
            <a:xfrm flipH="1">
              <a:off x="5177517" y="2781568"/>
              <a:ext cx="4395376" cy="3959352"/>
            </a:xfrm>
            <a:prstGeom prst="line">
              <a:avLst/>
            </a:prstGeom>
            <a:ln w="9525" cmpd="sng">
              <a:solidFill>
                <a:schemeClr val="bg1"/>
              </a:solidFill>
              <a:headEnd type="none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 userDrawn="1"/>
          </p:nvCxnSpPr>
          <p:spPr>
            <a:xfrm flipH="1">
              <a:off x="7017695" y="4328714"/>
              <a:ext cx="2545293" cy="2412207"/>
            </a:xfrm>
            <a:prstGeom prst="line">
              <a:avLst/>
            </a:prstGeom>
            <a:ln w="9525" cmpd="sng">
              <a:solidFill>
                <a:schemeClr val="bg1"/>
              </a:solidFill>
              <a:headEnd type="none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 userDrawn="1"/>
          </p:nvCxnSpPr>
          <p:spPr>
            <a:xfrm flipH="1">
              <a:off x="379413" y="5898243"/>
              <a:ext cx="9193481" cy="0"/>
            </a:xfrm>
            <a:prstGeom prst="line">
              <a:avLst/>
            </a:prstGeom>
            <a:ln w="9525" cmpd="sng">
              <a:solidFill>
                <a:schemeClr val="bg1"/>
              </a:solidFill>
              <a:headEnd type="none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42105497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"/>
          <p:cNvSpPr>
            <a:spLocks noGrp="1"/>
          </p:cNvSpPr>
          <p:nvPr>
            <p:ph type="title" hasCustomPrompt="1"/>
          </p:nvPr>
        </p:nvSpPr>
        <p:spPr>
          <a:xfrm>
            <a:off x="585000" y="1008000"/>
            <a:ext cx="8736000" cy="630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Add title</a:t>
            </a:r>
            <a:endParaRPr lang="en-GB" dirty="0"/>
          </a:p>
        </p:txBody>
      </p:sp>
      <p:sp>
        <p:nvSpPr>
          <p:cNvPr id="3" name="Kicker"/>
          <p:cNvSpPr>
            <a:spLocks noGrp="1"/>
          </p:cNvSpPr>
          <p:nvPr>
            <p:ph type="body" sz="quarter" idx="10" hasCustomPrompt="1"/>
          </p:nvPr>
        </p:nvSpPr>
        <p:spPr>
          <a:xfrm>
            <a:off x="585000" y="5778122"/>
            <a:ext cx="8736000" cy="522000"/>
          </a:xfrm>
          <a:solidFill>
            <a:schemeClr val="tx2"/>
          </a:solidFill>
          <a:ln w="3175">
            <a:solidFill>
              <a:schemeClr val="tx2"/>
            </a:solidFill>
          </a:ln>
        </p:spPr>
        <p:txBody>
          <a:bodyPr vert="horz" lIns="0" tIns="108000" rIns="0" bIns="108000" rtlCol="0" anchor="b" anchorCtr="1">
            <a:sp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120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 lang="en-GB" sz="2200" b="1" baseline="0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120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/>
              <a:t>Click to add kicker or ‘so what’. Delete if not required.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7174028F-FC55-4814-9D01-B1C00550C2C3}" type="datetime4">
              <a:rPr lang="en-US">
                <a:solidFill>
                  <a:srgbClr val="B3B3B3"/>
                </a:solidFill>
              </a:rPr>
              <a:pPr/>
              <a:t>September 23, 2016</a:t>
            </a:fld>
            <a:endParaRPr dirty="0">
              <a:solidFill>
                <a:srgbClr val="B3B3B3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>
              <a:solidFill>
                <a:srgbClr val="B3B3B3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203C551C-83BB-4568-94F6-AC8A8312A04A}" type="slidenum">
              <a:rPr lang="en-GB">
                <a:solidFill>
                  <a:srgbClr val="E4610F"/>
                </a:solidFill>
              </a:rPr>
              <a:pPr/>
              <a:t>‹#›</a:t>
            </a:fld>
            <a:endParaRPr lang="en-GB" dirty="0">
              <a:solidFill>
                <a:srgbClr val="E4610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928675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Kicker"/>
          <p:cNvSpPr>
            <a:spLocks noGrp="1"/>
          </p:cNvSpPr>
          <p:nvPr>
            <p:ph type="body" sz="quarter" idx="10" hasCustomPrompt="1"/>
          </p:nvPr>
        </p:nvSpPr>
        <p:spPr>
          <a:xfrm>
            <a:off x="585000" y="5778122"/>
            <a:ext cx="8736000" cy="522000"/>
          </a:xfrm>
          <a:solidFill>
            <a:schemeClr val="tx2"/>
          </a:solidFill>
          <a:ln w="3175">
            <a:solidFill>
              <a:schemeClr val="tx2"/>
            </a:solidFill>
          </a:ln>
        </p:spPr>
        <p:txBody>
          <a:bodyPr vert="horz" lIns="0" tIns="108000" rIns="0" bIns="108000" rtlCol="0" anchor="b" anchorCtr="1">
            <a:sp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120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 lang="en-GB" sz="2200" b="1" baseline="0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120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/>
              <a:t>Click to add kicker or ‘so what’. Delete if not required.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7174028F-FC55-4814-9D01-B1C00550C2C3}" type="datetime4">
              <a:rPr lang="en-US">
                <a:solidFill>
                  <a:srgbClr val="B3B3B3"/>
                </a:solidFill>
              </a:rPr>
              <a:pPr/>
              <a:t>September 23, 2016</a:t>
            </a:fld>
            <a:endParaRPr dirty="0">
              <a:solidFill>
                <a:srgbClr val="B3B3B3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>
              <a:solidFill>
                <a:srgbClr val="B3B3B3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203C551C-83BB-4568-94F6-AC8A8312A04A}" type="slidenum">
              <a:rPr lang="en-GB">
                <a:solidFill>
                  <a:srgbClr val="E4610F"/>
                </a:solidFill>
              </a:rPr>
              <a:pPr/>
              <a:t>‹#›</a:t>
            </a:fld>
            <a:endParaRPr lang="en-GB" dirty="0">
              <a:solidFill>
                <a:srgbClr val="E4610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705713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lide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oldover Box"/>
          <p:cNvSpPr/>
          <p:nvPr userDrawn="1"/>
        </p:nvSpPr>
        <p:spPr>
          <a:xfrm>
            <a:off x="585000" y="1620000"/>
            <a:ext cx="8736000" cy="4698000"/>
          </a:xfrm>
          <a:custGeom>
            <a:avLst/>
            <a:gdLst>
              <a:gd name="connsiteX0" fmla="*/ 280737 w 8064000"/>
              <a:gd name="connsiteY0" fmla="*/ 0 h 4698000"/>
              <a:gd name="connsiteX1" fmla="*/ 8064000 w 8064000"/>
              <a:gd name="connsiteY1" fmla="*/ 0 h 4698000"/>
              <a:gd name="connsiteX2" fmla="*/ 8064000 w 8064000"/>
              <a:gd name="connsiteY2" fmla="*/ 4698000 h 4698000"/>
              <a:gd name="connsiteX3" fmla="*/ 0 w 8064000"/>
              <a:gd name="connsiteY3" fmla="*/ 4698000 h 4698000"/>
              <a:gd name="connsiteX4" fmla="*/ 0 w 8064000"/>
              <a:gd name="connsiteY4" fmla="*/ 275113 h 469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64000" h="4698000">
                <a:moveTo>
                  <a:pt x="280737" y="0"/>
                </a:moveTo>
                <a:lnTo>
                  <a:pt x="8064000" y="0"/>
                </a:lnTo>
                <a:lnTo>
                  <a:pt x="8064000" y="4698000"/>
                </a:lnTo>
                <a:lnTo>
                  <a:pt x="0" y="4698000"/>
                </a:lnTo>
                <a:lnTo>
                  <a:pt x="0" y="275113"/>
                </a:lnTo>
                <a:close/>
              </a:path>
            </a:pathLst>
          </a:custGeom>
          <a:solidFill>
            <a:schemeClr val="accent1"/>
          </a:solidFill>
          <a:ln w="190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dirty="0">
              <a:solidFill>
                <a:prstClr val="white"/>
              </a:solidFill>
            </a:endParaRPr>
          </a:p>
        </p:txBody>
      </p:sp>
      <p:sp>
        <p:nvSpPr>
          <p:cNvPr id="9" name="Foldover Corner"/>
          <p:cNvSpPr/>
          <p:nvPr userDrawn="1"/>
        </p:nvSpPr>
        <p:spPr>
          <a:xfrm>
            <a:off x="581833" y="1620001"/>
            <a:ext cx="304132" cy="275113"/>
          </a:xfrm>
          <a:custGeom>
            <a:avLst/>
            <a:gdLst>
              <a:gd name="connsiteX0" fmla="*/ 0 w 280737"/>
              <a:gd name="connsiteY0" fmla="*/ 0 h 275113"/>
              <a:gd name="connsiteX1" fmla="*/ 280737 w 280737"/>
              <a:gd name="connsiteY1" fmla="*/ 0 h 275113"/>
              <a:gd name="connsiteX2" fmla="*/ 280737 w 280737"/>
              <a:gd name="connsiteY2" fmla="*/ 275113 h 275113"/>
              <a:gd name="connsiteX3" fmla="*/ 0 w 280737"/>
              <a:gd name="connsiteY3" fmla="*/ 275113 h 275113"/>
              <a:gd name="connsiteX4" fmla="*/ 0 w 280737"/>
              <a:gd name="connsiteY4" fmla="*/ 0 h 275113"/>
              <a:gd name="connsiteX0" fmla="*/ 0 w 280737"/>
              <a:gd name="connsiteY0" fmla="*/ 275113 h 275113"/>
              <a:gd name="connsiteX1" fmla="*/ 280737 w 280737"/>
              <a:gd name="connsiteY1" fmla="*/ 0 h 275113"/>
              <a:gd name="connsiteX2" fmla="*/ 280737 w 280737"/>
              <a:gd name="connsiteY2" fmla="*/ 275113 h 275113"/>
              <a:gd name="connsiteX3" fmla="*/ 0 w 280737"/>
              <a:gd name="connsiteY3" fmla="*/ 275113 h 275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0737" h="275113">
                <a:moveTo>
                  <a:pt x="0" y="275113"/>
                </a:moveTo>
                <a:lnTo>
                  <a:pt x="280737" y="0"/>
                </a:lnTo>
                <a:lnTo>
                  <a:pt x="280737" y="275113"/>
                </a:lnTo>
                <a:lnTo>
                  <a:pt x="0" y="275113"/>
                </a:lnTo>
                <a:close/>
              </a:path>
            </a:pathLst>
          </a:custGeom>
          <a:solidFill>
            <a:schemeClr val="tx2"/>
          </a:solidFill>
          <a:ln w="190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Title"/>
          <p:cNvSpPr>
            <a:spLocks noGrp="1"/>
          </p:cNvSpPr>
          <p:nvPr>
            <p:ph type="ctrTitle" hasCustomPrompt="1"/>
          </p:nvPr>
        </p:nvSpPr>
        <p:spPr>
          <a:xfrm>
            <a:off x="975000" y="1980000"/>
            <a:ext cx="7429500" cy="481848"/>
          </a:xfrm>
        </p:spPr>
        <p:txBody>
          <a:bodyPr lIns="0" tIns="0" anchor="t">
            <a:noAutofit/>
          </a:bodyPr>
          <a:lstStyle>
            <a:lvl1pPr algn="l">
              <a:spcAft>
                <a:spcPts val="300"/>
              </a:spcAft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Title</a:t>
            </a:r>
          </a:p>
        </p:txBody>
      </p:sp>
      <p:pic>
        <p:nvPicPr>
          <p:cNvPr id="15" name="Mid Logo" descr="ARCADIS FULL BRAND LOGO RGB.ep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40000" y="396000"/>
            <a:ext cx="3065400" cy="303850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975122" y="2608263"/>
            <a:ext cx="7429500" cy="482400"/>
          </a:xfrm>
        </p:spPr>
        <p:txBody>
          <a:bodyPr>
            <a:noAutofit/>
          </a:bodyPr>
          <a:lstStyle>
            <a:lvl1pPr>
              <a:defRPr sz="2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subtitle</a:t>
            </a:r>
          </a:p>
        </p:txBody>
      </p:sp>
    </p:spTree>
    <p:extLst>
      <p:ext uri="{BB962C8B-B14F-4D97-AF65-F5344CB8AC3E}">
        <p14:creationId xmlns:p14="http://schemas.microsoft.com/office/powerpoint/2010/main" val="408964454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lide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oldover Box"/>
          <p:cNvSpPr/>
          <p:nvPr userDrawn="1"/>
        </p:nvSpPr>
        <p:spPr>
          <a:xfrm>
            <a:off x="585000" y="1620000"/>
            <a:ext cx="8736000" cy="4698000"/>
          </a:xfrm>
          <a:custGeom>
            <a:avLst/>
            <a:gdLst>
              <a:gd name="connsiteX0" fmla="*/ 280737 w 8064000"/>
              <a:gd name="connsiteY0" fmla="*/ 0 h 4698000"/>
              <a:gd name="connsiteX1" fmla="*/ 8064000 w 8064000"/>
              <a:gd name="connsiteY1" fmla="*/ 0 h 4698000"/>
              <a:gd name="connsiteX2" fmla="*/ 8064000 w 8064000"/>
              <a:gd name="connsiteY2" fmla="*/ 4698000 h 4698000"/>
              <a:gd name="connsiteX3" fmla="*/ 0 w 8064000"/>
              <a:gd name="connsiteY3" fmla="*/ 4698000 h 4698000"/>
              <a:gd name="connsiteX4" fmla="*/ 0 w 8064000"/>
              <a:gd name="connsiteY4" fmla="*/ 275113 h 469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64000" h="4698000">
                <a:moveTo>
                  <a:pt x="280737" y="0"/>
                </a:moveTo>
                <a:lnTo>
                  <a:pt x="8064000" y="0"/>
                </a:lnTo>
                <a:lnTo>
                  <a:pt x="8064000" y="4698000"/>
                </a:lnTo>
                <a:lnTo>
                  <a:pt x="0" y="4698000"/>
                </a:lnTo>
                <a:lnTo>
                  <a:pt x="0" y="275113"/>
                </a:lnTo>
                <a:close/>
              </a:path>
            </a:pathLst>
          </a:custGeom>
          <a:solidFill>
            <a:schemeClr val="bg2"/>
          </a:solidFill>
          <a:ln w="190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dirty="0">
              <a:solidFill>
                <a:prstClr val="white"/>
              </a:solidFill>
            </a:endParaRPr>
          </a:p>
        </p:txBody>
      </p:sp>
      <p:sp>
        <p:nvSpPr>
          <p:cNvPr id="9" name="Foldover Corner"/>
          <p:cNvSpPr/>
          <p:nvPr userDrawn="1"/>
        </p:nvSpPr>
        <p:spPr>
          <a:xfrm>
            <a:off x="581833" y="1620001"/>
            <a:ext cx="304132" cy="275113"/>
          </a:xfrm>
          <a:custGeom>
            <a:avLst/>
            <a:gdLst>
              <a:gd name="connsiteX0" fmla="*/ 0 w 280737"/>
              <a:gd name="connsiteY0" fmla="*/ 0 h 275113"/>
              <a:gd name="connsiteX1" fmla="*/ 280737 w 280737"/>
              <a:gd name="connsiteY1" fmla="*/ 0 h 275113"/>
              <a:gd name="connsiteX2" fmla="*/ 280737 w 280737"/>
              <a:gd name="connsiteY2" fmla="*/ 275113 h 275113"/>
              <a:gd name="connsiteX3" fmla="*/ 0 w 280737"/>
              <a:gd name="connsiteY3" fmla="*/ 275113 h 275113"/>
              <a:gd name="connsiteX4" fmla="*/ 0 w 280737"/>
              <a:gd name="connsiteY4" fmla="*/ 0 h 275113"/>
              <a:gd name="connsiteX0" fmla="*/ 0 w 280737"/>
              <a:gd name="connsiteY0" fmla="*/ 275113 h 275113"/>
              <a:gd name="connsiteX1" fmla="*/ 280737 w 280737"/>
              <a:gd name="connsiteY1" fmla="*/ 0 h 275113"/>
              <a:gd name="connsiteX2" fmla="*/ 280737 w 280737"/>
              <a:gd name="connsiteY2" fmla="*/ 275113 h 275113"/>
              <a:gd name="connsiteX3" fmla="*/ 0 w 280737"/>
              <a:gd name="connsiteY3" fmla="*/ 275113 h 275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0737" h="275113">
                <a:moveTo>
                  <a:pt x="0" y="275113"/>
                </a:moveTo>
                <a:lnTo>
                  <a:pt x="280737" y="0"/>
                </a:lnTo>
                <a:lnTo>
                  <a:pt x="280737" y="275113"/>
                </a:lnTo>
                <a:lnTo>
                  <a:pt x="0" y="275113"/>
                </a:lnTo>
                <a:close/>
              </a:path>
            </a:pathLst>
          </a:custGeom>
          <a:solidFill>
            <a:schemeClr val="tx2"/>
          </a:solidFill>
          <a:ln w="190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Title"/>
          <p:cNvSpPr>
            <a:spLocks noGrp="1"/>
          </p:cNvSpPr>
          <p:nvPr>
            <p:ph type="ctrTitle" hasCustomPrompt="1"/>
          </p:nvPr>
        </p:nvSpPr>
        <p:spPr>
          <a:xfrm>
            <a:off x="975000" y="1980000"/>
            <a:ext cx="7429500" cy="481848"/>
          </a:xfrm>
        </p:spPr>
        <p:txBody>
          <a:bodyPr lIns="0" tIns="0" anchor="t">
            <a:noAutofit/>
          </a:bodyPr>
          <a:lstStyle>
            <a:lvl1pPr algn="l">
              <a:spcAft>
                <a:spcPts val="300"/>
              </a:spcAft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Title</a:t>
            </a:r>
          </a:p>
        </p:txBody>
      </p:sp>
      <p:pic>
        <p:nvPicPr>
          <p:cNvPr id="15" name="Mid Logo" descr="ARCADIS FULL BRAND LOGO RGB.ep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40000" y="396000"/>
            <a:ext cx="3065400" cy="303850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975122" y="2608263"/>
            <a:ext cx="7429500" cy="482400"/>
          </a:xfrm>
        </p:spPr>
        <p:txBody>
          <a:bodyPr>
            <a:noAutofit/>
          </a:bodyPr>
          <a:lstStyle>
            <a:lvl1pPr>
              <a:defRPr sz="2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subtitle</a:t>
            </a:r>
          </a:p>
        </p:txBody>
      </p:sp>
    </p:spTree>
    <p:extLst>
      <p:ext uri="{BB962C8B-B14F-4D97-AF65-F5344CB8AC3E}">
        <p14:creationId xmlns:p14="http://schemas.microsoft.com/office/powerpoint/2010/main" val="169736822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"/>
          <p:cNvSpPr>
            <a:spLocks noGrp="1"/>
          </p:cNvSpPr>
          <p:nvPr>
            <p:ph type="title" hasCustomPrompt="1"/>
          </p:nvPr>
        </p:nvSpPr>
        <p:spPr>
          <a:xfrm>
            <a:off x="585000" y="1008000"/>
            <a:ext cx="8736000" cy="63000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>
            <a:lvl1pPr>
              <a:defRPr baseline="0"/>
            </a:lvl1pPr>
          </a:lstStyle>
          <a:p>
            <a:r>
              <a:rPr lang="en-US" dirty="0"/>
              <a:t>Add title</a:t>
            </a:r>
          </a:p>
        </p:txBody>
      </p:sp>
      <p:sp>
        <p:nvSpPr>
          <p:cNvPr id="6" name="Kicker"/>
          <p:cNvSpPr>
            <a:spLocks noGrp="1"/>
          </p:cNvSpPr>
          <p:nvPr>
            <p:ph type="body" sz="quarter" idx="12" hasCustomPrompt="1"/>
          </p:nvPr>
        </p:nvSpPr>
        <p:spPr>
          <a:xfrm>
            <a:off x="585000" y="5778122"/>
            <a:ext cx="8736000" cy="522000"/>
          </a:xfrm>
          <a:solidFill>
            <a:schemeClr val="tx2"/>
          </a:solidFill>
          <a:ln w="3175">
            <a:solidFill>
              <a:schemeClr val="tx2"/>
            </a:solidFill>
          </a:ln>
        </p:spPr>
        <p:txBody>
          <a:bodyPr tIns="108000" bIns="108000" anchor="b" anchorCtr="1">
            <a:sp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120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 sz="2200" b="1" baseline="0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120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/>
              <a:t>Click to add kicker or ‘so what’. Delete if not required.</a:t>
            </a:r>
          </a:p>
        </p:txBody>
      </p:sp>
      <p:sp>
        <p:nvSpPr>
          <p:cNvPr id="7" name="Content"/>
          <p:cNvSpPr>
            <a:spLocks noGrp="1"/>
          </p:cNvSpPr>
          <p:nvPr>
            <p:ph sz="quarter" idx="11" hasCustomPrompt="1"/>
          </p:nvPr>
        </p:nvSpPr>
        <p:spPr>
          <a:xfrm>
            <a:off x="585000" y="2412001"/>
            <a:ext cx="8736000" cy="324902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 baseline="0"/>
            </a:lvl1pPr>
            <a:lvl2pPr marL="269875" marR="0" indent="-269875" algn="l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60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marL="269875" marR="0" lvl="1" indent="-269875" algn="l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60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Click to add text, tables, charts, smart art, pictures or media</a:t>
            </a:r>
          </a:p>
          <a:p>
            <a:pPr lvl="1"/>
            <a:r>
              <a:rPr lang="en-US" dirty="0"/>
              <a:t>First bullet</a:t>
            </a:r>
          </a:p>
          <a:p>
            <a:pPr lvl="2"/>
            <a:r>
              <a:rPr lang="en-US" dirty="0"/>
              <a:t>Second bullet</a:t>
            </a:r>
          </a:p>
          <a:p>
            <a:pPr lvl="3"/>
            <a:r>
              <a:rPr lang="en-US" dirty="0"/>
              <a:t>Third bullet</a:t>
            </a:r>
          </a:p>
          <a:p>
            <a:pPr lvl="4"/>
            <a:r>
              <a:rPr lang="en-US" dirty="0"/>
              <a:t>Fourth bullet</a:t>
            </a:r>
          </a:p>
        </p:txBody>
      </p:sp>
      <p:sp>
        <p:nvSpPr>
          <p:cNvPr id="3" name="Subtitle"/>
          <p:cNvSpPr>
            <a:spLocks noGrp="1"/>
          </p:cNvSpPr>
          <p:nvPr>
            <p:ph type="body" sz="quarter" idx="21" hasCustomPrompt="1"/>
          </p:nvPr>
        </p:nvSpPr>
        <p:spPr>
          <a:xfrm>
            <a:off x="585636" y="1655999"/>
            <a:ext cx="8736000" cy="648000"/>
          </a:xfrm>
        </p:spPr>
        <p:txBody>
          <a:bodyPr vert="horz" lIns="0" tIns="0" rIns="0" bIns="0" rtlCol="0">
            <a:normAutofit/>
          </a:bodyPr>
          <a:lstStyle>
            <a:lvl1pPr>
              <a:defRPr lang="en-GB" sz="2200" dirty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Add subtitle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2"/>
          </p:nvPr>
        </p:nvSpPr>
        <p:spPr/>
        <p:txBody>
          <a:bodyPr/>
          <a:lstStyle/>
          <a:p>
            <a:fld id="{7174028F-FC55-4814-9D01-B1C00550C2C3}" type="datetime4">
              <a:rPr lang="en-US">
                <a:solidFill>
                  <a:srgbClr val="B3B3B3"/>
                </a:solidFill>
              </a:rPr>
              <a:pPr/>
              <a:t>September 23, 2016</a:t>
            </a:fld>
            <a:endParaRPr dirty="0">
              <a:solidFill>
                <a:srgbClr val="B3B3B3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endParaRPr>
              <a:solidFill>
                <a:srgbClr val="B3B3B3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203C551C-83BB-4568-94F6-AC8A8312A04A}" type="slidenum">
              <a:rPr lang="en-GB">
                <a:solidFill>
                  <a:srgbClr val="E4610F"/>
                </a:solidFill>
              </a:rPr>
              <a:pPr/>
              <a:t>‹#›</a:t>
            </a:fld>
            <a:endParaRPr lang="en-GB" dirty="0">
              <a:solidFill>
                <a:srgbClr val="E4610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058445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2 Content w. tit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"/>
          <p:cNvSpPr>
            <a:spLocks noGrp="1"/>
          </p:cNvSpPr>
          <p:nvPr>
            <p:ph type="title" hasCustomPrompt="1"/>
          </p:nvPr>
        </p:nvSpPr>
        <p:spPr>
          <a:xfrm>
            <a:off x="585000" y="1008000"/>
            <a:ext cx="8736000" cy="63000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/>
              <a:t>Add title</a:t>
            </a:r>
            <a:endParaRPr lang="en-GB" dirty="0"/>
          </a:p>
        </p:txBody>
      </p:sp>
      <p:sp>
        <p:nvSpPr>
          <p:cNvPr id="3" name="Kicker"/>
          <p:cNvSpPr>
            <a:spLocks noGrp="1"/>
          </p:cNvSpPr>
          <p:nvPr>
            <p:ph type="body" sz="quarter" idx="21" hasCustomPrompt="1"/>
          </p:nvPr>
        </p:nvSpPr>
        <p:spPr>
          <a:xfrm>
            <a:off x="585000" y="5778122"/>
            <a:ext cx="8736000" cy="522000"/>
          </a:xfrm>
          <a:solidFill>
            <a:schemeClr val="tx2"/>
          </a:solidFill>
          <a:ln w="3175">
            <a:solidFill>
              <a:schemeClr val="tx2"/>
            </a:solidFill>
          </a:ln>
        </p:spPr>
        <p:txBody>
          <a:bodyPr vert="horz" lIns="0" tIns="108000" rIns="0" bIns="108000" rtlCol="0" anchor="b" anchorCtr="1">
            <a:sp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120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 lang="en-US" sz="2200" b="1" baseline="0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120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/>
              <a:t>Click to add kicker or ‘so what’. Delete if not required.</a:t>
            </a:r>
          </a:p>
        </p:txBody>
      </p:sp>
      <p:sp>
        <p:nvSpPr>
          <p:cNvPr id="15" name="Content Left"/>
          <p:cNvSpPr>
            <a:spLocks noGrp="1"/>
          </p:cNvSpPr>
          <p:nvPr>
            <p:ph sz="quarter" idx="16" hasCustomPrompt="1"/>
          </p:nvPr>
        </p:nvSpPr>
        <p:spPr>
          <a:xfrm>
            <a:off x="585637" y="2670128"/>
            <a:ext cx="4231500" cy="2988000"/>
          </a:xfrm>
        </p:spPr>
        <p:txBody>
          <a:bodyPr/>
          <a:lstStyle>
            <a:lvl2pPr>
              <a:defRPr baseline="0">
                <a:solidFill>
                  <a:schemeClr val="tx1"/>
                </a:solidFill>
              </a:defRPr>
            </a:lvl2pPr>
          </a:lstStyle>
          <a:p>
            <a:pPr lvl="1"/>
            <a:r>
              <a:rPr lang="en-GB" dirty="0"/>
              <a:t>Click to add text, tables, charts, smart art, pictures or media</a:t>
            </a:r>
          </a:p>
        </p:txBody>
      </p:sp>
      <p:sp>
        <p:nvSpPr>
          <p:cNvPr id="17" name="Org Heading Left"/>
          <p:cNvSpPr>
            <a:spLocks noGrp="1"/>
          </p:cNvSpPr>
          <p:nvPr>
            <p:ph type="body" sz="quarter" idx="17" hasCustomPrompt="1"/>
          </p:nvPr>
        </p:nvSpPr>
        <p:spPr>
          <a:xfrm>
            <a:off x="585637" y="2412000"/>
            <a:ext cx="4231500" cy="252000"/>
          </a:xfrm>
        </p:spPr>
        <p:txBody>
          <a:bodyPr tIns="0" bIns="0" anchor="ctr">
            <a:normAutofit/>
          </a:bodyPr>
          <a:lstStyle>
            <a:lvl1pPr>
              <a:defRPr lang="en-US" sz="1800" b="1" kern="1200" baseline="0" dirty="0" smtClean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1200"/>
              </a:spcAft>
              <a:buClr>
                <a:schemeClr val="accent1"/>
              </a:buClr>
              <a:buFont typeface="Arial" panose="020B0604020202020204" pitchFamily="34" charset="0"/>
              <a:buNone/>
            </a:pPr>
            <a:r>
              <a:rPr lang="en-US" dirty="0"/>
              <a:t>Add heading</a:t>
            </a:r>
          </a:p>
        </p:txBody>
      </p:sp>
      <p:sp>
        <p:nvSpPr>
          <p:cNvPr id="27" name="Content Right"/>
          <p:cNvSpPr>
            <a:spLocks noGrp="1"/>
          </p:cNvSpPr>
          <p:nvPr>
            <p:ph sz="quarter" idx="18" hasCustomPrompt="1"/>
          </p:nvPr>
        </p:nvSpPr>
        <p:spPr>
          <a:xfrm>
            <a:off x="5090135" y="2670128"/>
            <a:ext cx="4231500" cy="2988000"/>
          </a:xfrm>
        </p:spPr>
        <p:txBody>
          <a:bodyPr/>
          <a:lstStyle>
            <a:lvl2pPr>
              <a:defRPr>
                <a:solidFill>
                  <a:schemeClr val="tx1"/>
                </a:solidFill>
              </a:defRPr>
            </a:lvl2pPr>
          </a:lstStyle>
          <a:p>
            <a:pPr lvl="1"/>
            <a:r>
              <a:rPr lang="en-GB" dirty="0"/>
              <a:t>Click to add text, tables, charts, smart art, pictures or media</a:t>
            </a:r>
          </a:p>
        </p:txBody>
      </p:sp>
      <p:sp>
        <p:nvSpPr>
          <p:cNvPr id="29" name="Org Heading Right"/>
          <p:cNvSpPr>
            <a:spLocks noGrp="1"/>
          </p:cNvSpPr>
          <p:nvPr>
            <p:ph type="body" sz="quarter" idx="19" hasCustomPrompt="1"/>
          </p:nvPr>
        </p:nvSpPr>
        <p:spPr>
          <a:xfrm>
            <a:off x="5090947" y="2412001"/>
            <a:ext cx="4230688" cy="252413"/>
          </a:xfrm>
        </p:spPr>
        <p:txBody>
          <a:bodyPr tIns="0" bIns="0" anchor="ctr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1200"/>
              </a:spcAft>
              <a:buClr>
                <a:schemeClr val="accent1"/>
              </a:buClr>
              <a:buFont typeface="Arial" panose="020B0604020202020204" pitchFamily="34" charset="0"/>
              <a:buNone/>
              <a:defRPr lang="en-GB" sz="1800" b="1" kern="1200" dirty="0" smtClean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1200"/>
              </a:spcAft>
              <a:buClr>
                <a:schemeClr val="accent1"/>
              </a:buClr>
              <a:buFont typeface="Arial" panose="020B0604020202020204" pitchFamily="34" charset="0"/>
              <a:buNone/>
            </a:pPr>
            <a:r>
              <a:rPr lang="en-US" dirty="0"/>
              <a:t>Add heading</a:t>
            </a:r>
          </a:p>
        </p:txBody>
      </p:sp>
      <p:sp>
        <p:nvSpPr>
          <p:cNvPr id="31" name="Subtitle"/>
          <p:cNvSpPr>
            <a:spLocks noGrp="1"/>
          </p:cNvSpPr>
          <p:nvPr>
            <p:ph type="body" sz="quarter" idx="20" hasCustomPrompt="1"/>
          </p:nvPr>
        </p:nvSpPr>
        <p:spPr>
          <a:xfrm>
            <a:off x="585635" y="1655999"/>
            <a:ext cx="8736000" cy="648000"/>
          </a:xfrm>
        </p:spPr>
        <p:txBody>
          <a:bodyPr tIns="0" bIns="0">
            <a:normAutofit/>
          </a:bodyPr>
          <a:lstStyle>
            <a:lvl1pPr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2"/>
          </p:nvPr>
        </p:nvSpPr>
        <p:spPr/>
        <p:txBody>
          <a:bodyPr/>
          <a:lstStyle/>
          <a:p>
            <a:fld id="{7174028F-FC55-4814-9D01-B1C00550C2C3}" type="datetime4">
              <a:rPr lang="en-US">
                <a:solidFill>
                  <a:srgbClr val="B3B3B3"/>
                </a:solidFill>
              </a:rPr>
              <a:pPr/>
              <a:t>September 23, 2016</a:t>
            </a:fld>
            <a:endParaRPr dirty="0">
              <a:solidFill>
                <a:srgbClr val="B3B3B3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endParaRPr>
              <a:solidFill>
                <a:srgbClr val="B3B3B3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203C551C-83BB-4568-94F6-AC8A8312A04A}" type="slidenum">
              <a:rPr lang="en-GB">
                <a:solidFill>
                  <a:srgbClr val="E4610F"/>
                </a:solidFill>
              </a:rPr>
              <a:pPr/>
              <a:t>‹#›</a:t>
            </a:fld>
            <a:endParaRPr lang="en-GB" dirty="0">
              <a:solidFill>
                <a:srgbClr val="E4610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065359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2 Content w Tit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"/>
          <p:cNvSpPr>
            <a:spLocks noGrp="1"/>
          </p:cNvSpPr>
          <p:nvPr>
            <p:ph type="title" hasCustomPrompt="1"/>
          </p:nvPr>
        </p:nvSpPr>
        <p:spPr>
          <a:xfrm>
            <a:off x="585000" y="1008000"/>
            <a:ext cx="8736000" cy="63000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/>
              <a:t>Add title</a:t>
            </a:r>
            <a:endParaRPr lang="en-GB" dirty="0"/>
          </a:p>
        </p:txBody>
      </p:sp>
      <p:sp>
        <p:nvSpPr>
          <p:cNvPr id="3" name="Kicker"/>
          <p:cNvSpPr>
            <a:spLocks noGrp="1"/>
          </p:cNvSpPr>
          <p:nvPr>
            <p:ph type="body" sz="quarter" idx="20" hasCustomPrompt="1"/>
          </p:nvPr>
        </p:nvSpPr>
        <p:spPr>
          <a:xfrm>
            <a:off x="585000" y="5778122"/>
            <a:ext cx="8736000" cy="522000"/>
          </a:xfrm>
          <a:solidFill>
            <a:schemeClr val="tx2"/>
          </a:solidFill>
          <a:ln w="3175">
            <a:solidFill>
              <a:schemeClr val="tx2"/>
            </a:solidFill>
          </a:ln>
        </p:spPr>
        <p:txBody>
          <a:bodyPr vert="horz" lIns="0" tIns="108000" rIns="0" bIns="108000" rtlCol="0" anchor="b" anchorCtr="1">
            <a:sp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120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 lang="en-GB" sz="2200" b="1" baseline="0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120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/>
              <a:t>Click to add kicker or ‘so what’. Delete if not required.</a:t>
            </a:r>
          </a:p>
        </p:txBody>
      </p:sp>
      <p:sp>
        <p:nvSpPr>
          <p:cNvPr id="15" name="Content Left"/>
          <p:cNvSpPr>
            <a:spLocks noGrp="1"/>
          </p:cNvSpPr>
          <p:nvPr>
            <p:ph sz="quarter" idx="16" hasCustomPrompt="1"/>
          </p:nvPr>
        </p:nvSpPr>
        <p:spPr>
          <a:xfrm>
            <a:off x="585637" y="2162175"/>
            <a:ext cx="4231500" cy="3498850"/>
          </a:xfrm>
        </p:spPr>
        <p:txBody>
          <a:bodyPr/>
          <a:lstStyle>
            <a:lvl2pPr>
              <a:defRPr baseline="0">
                <a:solidFill>
                  <a:schemeClr val="tx1"/>
                </a:solidFill>
              </a:defRPr>
            </a:lvl2pPr>
          </a:lstStyle>
          <a:p>
            <a:pPr lvl="1"/>
            <a:r>
              <a:rPr lang="en-GB" dirty="0"/>
              <a:t>Click to add text, tables, charts, smart art, pictures or media</a:t>
            </a:r>
          </a:p>
        </p:txBody>
      </p:sp>
      <p:sp>
        <p:nvSpPr>
          <p:cNvPr id="17" name="Org Heading Left"/>
          <p:cNvSpPr>
            <a:spLocks noGrp="1"/>
          </p:cNvSpPr>
          <p:nvPr>
            <p:ph type="body" sz="quarter" idx="17" hasCustomPrompt="1"/>
          </p:nvPr>
        </p:nvSpPr>
        <p:spPr>
          <a:xfrm>
            <a:off x="585637" y="1908587"/>
            <a:ext cx="4231500" cy="252000"/>
          </a:xfrm>
        </p:spPr>
        <p:txBody>
          <a:bodyPr tIns="0" bIns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1200"/>
              </a:spcAft>
              <a:buClr>
                <a:schemeClr val="accent1"/>
              </a:buClr>
              <a:buFont typeface="Arial" panose="020B0604020202020204" pitchFamily="34" charset="0"/>
              <a:buNone/>
              <a:defRPr lang="en-US" sz="1800" b="1" kern="1200" dirty="0" smtClean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1200"/>
              </a:spcAft>
              <a:buClr>
                <a:schemeClr val="accent1"/>
              </a:buClr>
              <a:buFont typeface="Arial" panose="020B0604020202020204" pitchFamily="34" charset="0"/>
              <a:buNone/>
            </a:pPr>
            <a:r>
              <a:rPr lang="en-US" dirty="0"/>
              <a:t>Add heading</a:t>
            </a:r>
          </a:p>
        </p:txBody>
      </p:sp>
      <p:sp>
        <p:nvSpPr>
          <p:cNvPr id="27" name="Content Right"/>
          <p:cNvSpPr>
            <a:spLocks noGrp="1"/>
          </p:cNvSpPr>
          <p:nvPr>
            <p:ph sz="quarter" idx="18" hasCustomPrompt="1"/>
          </p:nvPr>
        </p:nvSpPr>
        <p:spPr>
          <a:xfrm>
            <a:off x="5089500" y="2162175"/>
            <a:ext cx="4231500" cy="3498850"/>
          </a:xfrm>
        </p:spPr>
        <p:txBody>
          <a:bodyPr/>
          <a:lstStyle>
            <a:lvl2pPr>
              <a:defRPr>
                <a:solidFill>
                  <a:schemeClr val="tx1"/>
                </a:solidFill>
              </a:defRPr>
            </a:lvl2pPr>
          </a:lstStyle>
          <a:p>
            <a:pPr lvl="1"/>
            <a:r>
              <a:rPr lang="en-GB" dirty="0"/>
              <a:t>Click to add text, tables, charts, smart art, pictures or media</a:t>
            </a:r>
          </a:p>
        </p:txBody>
      </p:sp>
      <p:sp>
        <p:nvSpPr>
          <p:cNvPr id="29" name="Org Heading Right"/>
          <p:cNvSpPr>
            <a:spLocks noGrp="1"/>
          </p:cNvSpPr>
          <p:nvPr>
            <p:ph type="body" sz="quarter" idx="19" hasCustomPrompt="1"/>
          </p:nvPr>
        </p:nvSpPr>
        <p:spPr>
          <a:xfrm>
            <a:off x="5090312" y="1908175"/>
            <a:ext cx="4230688" cy="252413"/>
          </a:xfrm>
        </p:spPr>
        <p:txBody>
          <a:bodyPr tIns="0" bIns="0" anchor="ctr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1200"/>
              </a:spcAft>
              <a:buClr>
                <a:schemeClr val="accent1"/>
              </a:buClr>
              <a:buFont typeface="Arial" panose="020B0604020202020204" pitchFamily="34" charset="0"/>
              <a:buNone/>
              <a:defRPr lang="en-GB" sz="1800" b="1" kern="1200" dirty="0" smtClean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1200"/>
              </a:spcAft>
              <a:buClr>
                <a:schemeClr val="accent1"/>
              </a:buClr>
              <a:buFont typeface="Arial" panose="020B0604020202020204" pitchFamily="34" charset="0"/>
              <a:buNone/>
            </a:pPr>
            <a:r>
              <a:rPr lang="en-US" dirty="0"/>
              <a:t>Add heading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fld id="{7174028F-FC55-4814-9D01-B1C00550C2C3}" type="datetime4">
              <a:rPr lang="en-US">
                <a:solidFill>
                  <a:srgbClr val="B3B3B3"/>
                </a:solidFill>
              </a:rPr>
              <a:pPr/>
              <a:t>September 23, 2016</a:t>
            </a:fld>
            <a:endParaRPr dirty="0">
              <a:solidFill>
                <a:srgbClr val="B3B3B3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endParaRPr>
              <a:solidFill>
                <a:srgbClr val="B3B3B3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203C551C-83BB-4568-94F6-AC8A8312A04A}" type="slidenum">
              <a:rPr lang="en-GB">
                <a:solidFill>
                  <a:srgbClr val="E4610F"/>
                </a:solidFill>
              </a:rPr>
              <a:pPr/>
              <a:t>‹#›</a:t>
            </a:fld>
            <a:endParaRPr lang="en-GB" dirty="0">
              <a:solidFill>
                <a:srgbClr val="E4610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832877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"/>
          <p:cNvSpPr>
            <a:spLocks noGrp="1"/>
          </p:cNvSpPr>
          <p:nvPr>
            <p:ph type="title" hasCustomPrompt="1"/>
          </p:nvPr>
        </p:nvSpPr>
        <p:spPr>
          <a:xfrm>
            <a:off x="585000" y="1008000"/>
            <a:ext cx="5733000" cy="630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Add title</a:t>
            </a:r>
            <a:endParaRPr lang="en-GB" dirty="0"/>
          </a:p>
        </p:txBody>
      </p:sp>
      <p:sp>
        <p:nvSpPr>
          <p:cNvPr id="3" name="Content"/>
          <p:cNvSpPr>
            <a:spLocks noGrp="1"/>
          </p:cNvSpPr>
          <p:nvPr userDrawn="1">
            <p:ph idx="1" hasCustomPrompt="1"/>
          </p:nvPr>
        </p:nvSpPr>
        <p:spPr>
          <a:xfrm>
            <a:off x="585636" y="2619375"/>
            <a:ext cx="5733000" cy="3041650"/>
          </a:xfrm>
          <a:prstGeom prst="rect">
            <a:avLst/>
          </a:prstGeom>
        </p:spPr>
        <p:txBody>
          <a:bodyPr lIns="0" tIns="0" anchor="t" anchorCtr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120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 sz="1800" baseline="0">
                <a:solidFill>
                  <a:srgbClr val="000000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1"/>
            <a:r>
              <a:rPr lang="en-US" dirty="0"/>
              <a:t>Click to add text, tables, charts, smart art, pictures or media</a:t>
            </a:r>
          </a:p>
        </p:txBody>
      </p:sp>
      <p:sp>
        <p:nvSpPr>
          <p:cNvPr id="5" name="Kicker"/>
          <p:cNvSpPr>
            <a:spLocks noGrp="1"/>
          </p:cNvSpPr>
          <p:nvPr>
            <p:ph type="body" sz="quarter" idx="15" hasCustomPrompt="1"/>
          </p:nvPr>
        </p:nvSpPr>
        <p:spPr>
          <a:xfrm>
            <a:off x="585000" y="5778122"/>
            <a:ext cx="8736000" cy="522000"/>
          </a:xfrm>
          <a:solidFill>
            <a:schemeClr val="tx2"/>
          </a:solidFill>
          <a:ln>
            <a:solidFill>
              <a:schemeClr val="tx2"/>
            </a:solidFill>
          </a:ln>
        </p:spPr>
        <p:txBody>
          <a:bodyPr vert="horz" lIns="0" tIns="108000" rIns="0" bIns="108000" rtlCol="0" anchor="b" anchorCtr="1">
            <a:sp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120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 lang="en-GB" sz="2200" b="1" baseline="0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120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/>
              <a:t>Click to add kicker or ‘so what’. Delete if not required.</a:t>
            </a:r>
          </a:p>
        </p:txBody>
      </p:sp>
      <p:sp>
        <p:nvSpPr>
          <p:cNvPr id="8" name="Subtitle"/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585636" y="1656000"/>
            <a:ext cx="5733000" cy="504000"/>
          </a:xfrm>
          <a:prstGeom prst="rect">
            <a:avLst/>
          </a:prstGeom>
        </p:spPr>
        <p:txBody>
          <a:bodyPr lIns="0" tIns="0" anchor="t" anchorCtr="0">
            <a:normAutofit/>
          </a:bodyPr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12" name="Top Foldover Box"/>
          <p:cNvSpPr/>
          <p:nvPr userDrawn="1"/>
        </p:nvSpPr>
        <p:spPr>
          <a:xfrm>
            <a:off x="6595649" y="2433028"/>
            <a:ext cx="2730000" cy="360000"/>
          </a:xfrm>
          <a:custGeom>
            <a:avLst/>
            <a:gdLst>
              <a:gd name="connsiteX0" fmla="*/ 180000 w 2520000"/>
              <a:gd name="connsiteY0" fmla="*/ 0 h 360000"/>
              <a:gd name="connsiteX1" fmla="*/ 2520000 w 2520000"/>
              <a:gd name="connsiteY1" fmla="*/ 0 h 360000"/>
              <a:gd name="connsiteX2" fmla="*/ 2520000 w 2520000"/>
              <a:gd name="connsiteY2" fmla="*/ 360000 h 360000"/>
              <a:gd name="connsiteX3" fmla="*/ 0 w 2520000"/>
              <a:gd name="connsiteY3" fmla="*/ 360000 h 360000"/>
              <a:gd name="connsiteX4" fmla="*/ 0 w 2520000"/>
              <a:gd name="connsiteY4" fmla="*/ 180000 h 3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20000" h="360000">
                <a:moveTo>
                  <a:pt x="180000" y="0"/>
                </a:moveTo>
                <a:lnTo>
                  <a:pt x="2520000" y="0"/>
                </a:lnTo>
                <a:lnTo>
                  <a:pt x="2520000" y="360000"/>
                </a:lnTo>
                <a:lnTo>
                  <a:pt x="0" y="360000"/>
                </a:lnTo>
                <a:lnTo>
                  <a:pt x="0" y="180000"/>
                </a:lnTo>
                <a:close/>
              </a:path>
            </a:pathLst>
          </a:custGeom>
          <a:solidFill>
            <a:schemeClr val="accent1"/>
          </a:solidFill>
          <a:ln w="190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dirty="0">
              <a:solidFill>
                <a:prstClr val="white"/>
              </a:solidFill>
            </a:endParaRPr>
          </a:p>
        </p:txBody>
      </p:sp>
      <p:sp>
        <p:nvSpPr>
          <p:cNvPr id="11" name="Foldover Corner"/>
          <p:cNvSpPr>
            <a:spLocks/>
          </p:cNvSpPr>
          <p:nvPr userDrawn="1"/>
        </p:nvSpPr>
        <p:spPr>
          <a:xfrm>
            <a:off x="6595649" y="2433028"/>
            <a:ext cx="195000" cy="180000"/>
          </a:xfrm>
          <a:custGeom>
            <a:avLst/>
            <a:gdLst>
              <a:gd name="connsiteX0" fmla="*/ 0 w 274320"/>
              <a:gd name="connsiteY0" fmla="*/ 0 h 274320"/>
              <a:gd name="connsiteX1" fmla="*/ 274320 w 274320"/>
              <a:gd name="connsiteY1" fmla="*/ 0 h 274320"/>
              <a:gd name="connsiteX2" fmla="*/ 274320 w 274320"/>
              <a:gd name="connsiteY2" fmla="*/ 274320 h 274320"/>
              <a:gd name="connsiteX3" fmla="*/ 0 w 274320"/>
              <a:gd name="connsiteY3" fmla="*/ 274320 h 274320"/>
              <a:gd name="connsiteX4" fmla="*/ 0 w 274320"/>
              <a:gd name="connsiteY4" fmla="*/ 0 h 274320"/>
              <a:gd name="connsiteX0" fmla="*/ 0 w 274320"/>
              <a:gd name="connsiteY0" fmla="*/ 274320 h 274320"/>
              <a:gd name="connsiteX1" fmla="*/ 274320 w 274320"/>
              <a:gd name="connsiteY1" fmla="*/ 0 h 274320"/>
              <a:gd name="connsiteX2" fmla="*/ 274320 w 274320"/>
              <a:gd name="connsiteY2" fmla="*/ 274320 h 274320"/>
              <a:gd name="connsiteX3" fmla="*/ 0 w 274320"/>
              <a:gd name="connsiteY3" fmla="*/ 274320 h 274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4320" h="274320">
                <a:moveTo>
                  <a:pt x="0" y="274320"/>
                </a:moveTo>
                <a:lnTo>
                  <a:pt x="274320" y="0"/>
                </a:lnTo>
                <a:lnTo>
                  <a:pt x="274320" y="274320"/>
                </a:lnTo>
                <a:lnTo>
                  <a:pt x="0" y="274320"/>
                </a:lnTo>
                <a:close/>
              </a:path>
            </a:pathLst>
          </a:custGeom>
          <a:solidFill>
            <a:schemeClr val="tx2"/>
          </a:solidFill>
          <a:ln w="190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Text Foldover Box"/>
          <p:cNvSpPr>
            <a:spLocks noGrp="1"/>
          </p:cNvSpPr>
          <p:nvPr userDrawn="1">
            <p:ph type="body" sz="quarter" idx="14" hasCustomPrompt="1"/>
          </p:nvPr>
        </p:nvSpPr>
        <p:spPr>
          <a:xfrm>
            <a:off x="6595649" y="2615958"/>
            <a:ext cx="2730000" cy="15373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square" lIns="216000" tIns="0" rIns="216000" bIns="288000">
            <a:sp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 sz="1800" b="1" baseline="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tx1"/>
                </a:solidFill>
              </a:defRPr>
            </a:lvl2pPr>
            <a:lvl3pPr marL="914400" indent="0">
              <a:buNone/>
              <a:defRPr>
                <a:solidFill>
                  <a:schemeClr val="tx1"/>
                </a:solidFill>
              </a:defRPr>
            </a:lvl3pPr>
            <a:lvl4pPr marL="1371600" indent="0">
              <a:buNone/>
              <a:defRPr>
                <a:solidFill>
                  <a:schemeClr val="tx1"/>
                </a:solidFill>
              </a:defRPr>
            </a:lvl4pPr>
            <a:lvl5pPr marL="1828800" indent="0">
              <a:buNone/>
              <a:defRPr>
                <a:solidFill>
                  <a:schemeClr val="tx1"/>
                </a:solidFill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Edit call out text. Do not change the width of box, will adjust vertically automatically.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7174028F-FC55-4814-9D01-B1C00550C2C3}" type="datetime4">
              <a:rPr lang="en-US">
                <a:solidFill>
                  <a:srgbClr val="B3B3B3"/>
                </a:solidFill>
              </a:rPr>
              <a:pPr/>
              <a:t>September 23, 2016</a:t>
            </a:fld>
            <a:endParaRPr dirty="0">
              <a:solidFill>
                <a:srgbClr val="B3B3B3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>
              <a:solidFill>
                <a:srgbClr val="B3B3B3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203C551C-83BB-4568-94F6-AC8A8312A04A}" type="slidenum">
              <a:rPr lang="en-GB">
                <a:solidFill>
                  <a:srgbClr val="E4610F"/>
                </a:solidFill>
              </a:rPr>
              <a:pPr/>
              <a:t>‹#›</a:t>
            </a:fld>
            <a:endParaRPr lang="en-GB" dirty="0">
              <a:solidFill>
                <a:srgbClr val="E4610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2222217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Content, 3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 hasCustomPrompt="1"/>
          </p:nvPr>
        </p:nvSpPr>
        <p:spPr>
          <a:xfrm>
            <a:off x="585636" y="1008000"/>
            <a:ext cx="8736000" cy="630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Add title</a:t>
            </a:r>
            <a:endParaRPr lang="en-GB" dirty="0"/>
          </a:p>
        </p:txBody>
      </p:sp>
      <p:sp>
        <p:nvSpPr>
          <p:cNvPr id="3" name="Kicker"/>
          <p:cNvSpPr>
            <a:spLocks noGrp="1"/>
          </p:cNvSpPr>
          <p:nvPr>
            <p:ph type="body" sz="quarter" idx="16" hasCustomPrompt="1"/>
          </p:nvPr>
        </p:nvSpPr>
        <p:spPr>
          <a:xfrm>
            <a:off x="585000" y="5778122"/>
            <a:ext cx="8736000" cy="522000"/>
          </a:xfrm>
          <a:solidFill>
            <a:schemeClr val="tx2"/>
          </a:solidFill>
          <a:ln w="3175">
            <a:solidFill>
              <a:schemeClr val="tx2"/>
            </a:solidFill>
          </a:ln>
        </p:spPr>
        <p:txBody>
          <a:bodyPr vert="horz" lIns="0" tIns="108000" rIns="0" bIns="108000" rtlCol="0" anchor="b" anchorCtr="1">
            <a:sp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120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 lang="en-US" sz="2200" b="1" baseline="0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120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/>
              <a:t>Click to add kicker or ‘so what’. Delete if not required.</a:t>
            </a:r>
          </a:p>
        </p:txBody>
      </p:sp>
      <p:sp>
        <p:nvSpPr>
          <p:cNvPr id="12" name="Content Placeholder"/>
          <p:cNvSpPr>
            <a:spLocks noGrp="1"/>
          </p:cNvSpPr>
          <p:nvPr>
            <p:ph sz="quarter" idx="11" hasCustomPrompt="1"/>
          </p:nvPr>
        </p:nvSpPr>
        <p:spPr>
          <a:xfrm>
            <a:off x="585636" y="2258538"/>
            <a:ext cx="8736000" cy="71326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add text, tables, charts, smart art, pictures or media</a:t>
            </a:r>
          </a:p>
        </p:txBody>
      </p:sp>
      <p:sp>
        <p:nvSpPr>
          <p:cNvPr id="17" name="Content PIcture 1"/>
          <p:cNvSpPr>
            <a:spLocks noGrp="1"/>
          </p:cNvSpPr>
          <p:nvPr>
            <p:ph sz="quarter" idx="12" hasCustomPrompt="1"/>
          </p:nvPr>
        </p:nvSpPr>
        <p:spPr>
          <a:xfrm>
            <a:off x="586450" y="3141025"/>
            <a:ext cx="2730000" cy="2520000"/>
          </a:xfrm>
        </p:spPr>
        <p:txBody>
          <a:bodyPr/>
          <a:lstStyle>
            <a:lvl2pPr>
              <a:defRPr>
                <a:solidFill>
                  <a:schemeClr val="tx1"/>
                </a:solidFill>
              </a:defRPr>
            </a:lvl2pPr>
          </a:lstStyle>
          <a:p>
            <a:pPr lvl="1"/>
            <a:r>
              <a:rPr lang="en-US" dirty="0"/>
              <a:t>Click to add text, tables, charts, smart art, pictures or media</a:t>
            </a:r>
          </a:p>
        </p:txBody>
      </p:sp>
      <p:sp>
        <p:nvSpPr>
          <p:cNvPr id="19" name="Content PIcture 2"/>
          <p:cNvSpPr>
            <a:spLocks noGrp="1"/>
          </p:cNvSpPr>
          <p:nvPr>
            <p:ph sz="quarter" idx="13" hasCustomPrompt="1"/>
          </p:nvPr>
        </p:nvSpPr>
        <p:spPr>
          <a:xfrm>
            <a:off x="3588000" y="3141025"/>
            <a:ext cx="2730000" cy="2520000"/>
          </a:xfrm>
        </p:spPr>
        <p:txBody>
          <a:bodyPr/>
          <a:lstStyle>
            <a:lvl2pPr>
              <a:defRPr>
                <a:solidFill>
                  <a:schemeClr val="tx1"/>
                </a:solidFill>
              </a:defRPr>
            </a:lvl2pPr>
          </a:lstStyle>
          <a:p>
            <a:pPr lvl="1"/>
            <a:r>
              <a:rPr lang="en-US" dirty="0"/>
              <a:t>Click to add text, tables, charts, smart art, pictures or media</a:t>
            </a:r>
          </a:p>
        </p:txBody>
      </p:sp>
      <p:sp>
        <p:nvSpPr>
          <p:cNvPr id="21" name="Content PIcture 3"/>
          <p:cNvSpPr>
            <a:spLocks noGrp="1"/>
          </p:cNvSpPr>
          <p:nvPr>
            <p:ph sz="quarter" idx="15" hasCustomPrompt="1"/>
          </p:nvPr>
        </p:nvSpPr>
        <p:spPr>
          <a:xfrm>
            <a:off x="6591636" y="3141025"/>
            <a:ext cx="2730000" cy="2520000"/>
          </a:xfrm>
        </p:spPr>
        <p:txBody>
          <a:bodyPr/>
          <a:lstStyle>
            <a:lvl2pPr>
              <a:defRPr>
                <a:solidFill>
                  <a:schemeClr val="tx1"/>
                </a:solidFill>
              </a:defRPr>
            </a:lvl2pPr>
          </a:lstStyle>
          <a:p>
            <a:pPr lvl="1"/>
            <a:r>
              <a:rPr lang="en-US" dirty="0"/>
              <a:t>Click to add text, tables, charts, smart art, pictures or media</a:t>
            </a:r>
          </a:p>
        </p:txBody>
      </p:sp>
      <p:sp>
        <p:nvSpPr>
          <p:cNvPr id="9" name="Subtitle"/>
          <p:cNvSpPr>
            <a:spLocks noGrp="1"/>
          </p:cNvSpPr>
          <p:nvPr>
            <p:ph type="body" sz="quarter" idx="10" hasCustomPrompt="1"/>
          </p:nvPr>
        </p:nvSpPr>
        <p:spPr>
          <a:xfrm>
            <a:off x="585636" y="1656001"/>
            <a:ext cx="8736000" cy="474583"/>
          </a:xfrm>
        </p:spPr>
        <p:txBody>
          <a:bodyPr tIns="0" bIns="0"/>
          <a:lstStyle>
            <a:lvl1pPr>
              <a:defRPr lang="en-US" sz="2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1200"/>
              </a:spcAft>
              <a:buClr>
                <a:schemeClr val="accent1"/>
              </a:buClr>
              <a:buFont typeface="Arial" panose="020B0604020202020204" pitchFamily="34" charset="0"/>
              <a:buNone/>
            </a:pPr>
            <a:r>
              <a:rPr lang="en-US" dirty="0"/>
              <a:t>Add subtitle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fld id="{7174028F-FC55-4814-9D01-B1C00550C2C3}" type="datetime4">
              <a:rPr lang="en-US">
                <a:solidFill>
                  <a:srgbClr val="B3B3B3"/>
                </a:solidFill>
              </a:rPr>
              <a:pPr/>
              <a:t>September 23, 2016</a:t>
            </a:fld>
            <a:endParaRPr dirty="0">
              <a:solidFill>
                <a:srgbClr val="B3B3B3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>
              <a:solidFill>
                <a:srgbClr val="B3B3B3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203C551C-83BB-4568-94F6-AC8A8312A04A}" type="slidenum">
              <a:rPr lang="en-GB">
                <a:solidFill>
                  <a:srgbClr val="E4610F"/>
                </a:solidFill>
              </a:rPr>
              <a:pPr/>
              <a:t>‹#›</a:t>
            </a:fld>
            <a:endParaRPr lang="en-GB" dirty="0">
              <a:solidFill>
                <a:srgbClr val="E4610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040336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Content, Larg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585000" y="1008000"/>
            <a:ext cx="2730000" cy="952182"/>
          </a:xfrm>
        </p:spPr>
        <p:txBody>
          <a:bodyPr lIns="0" tIns="0" anchor="t" anchorCtr="0"/>
          <a:lstStyle>
            <a:lvl1pPr>
              <a:defRPr baseline="0"/>
            </a:lvl1pPr>
          </a:lstStyle>
          <a:p>
            <a:r>
              <a:rPr lang="en-US" dirty="0"/>
              <a:t>Add title</a:t>
            </a:r>
          </a:p>
        </p:txBody>
      </p:sp>
      <p:sp>
        <p:nvSpPr>
          <p:cNvPr id="6" name="Kicker"/>
          <p:cNvSpPr>
            <a:spLocks noGrp="1"/>
          </p:cNvSpPr>
          <p:nvPr>
            <p:ph type="body" sz="quarter" idx="19" hasCustomPrompt="1"/>
          </p:nvPr>
        </p:nvSpPr>
        <p:spPr>
          <a:xfrm>
            <a:off x="585000" y="5778122"/>
            <a:ext cx="8736000" cy="522000"/>
          </a:xfrm>
          <a:solidFill>
            <a:schemeClr val="tx2"/>
          </a:solidFill>
          <a:ln w="3175">
            <a:solidFill>
              <a:schemeClr val="tx2"/>
            </a:solidFill>
          </a:ln>
        </p:spPr>
        <p:txBody>
          <a:bodyPr vert="horz" lIns="0" tIns="108000" rIns="0" bIns="108000" rtlCol="0" anchor="b" anchorCtr="1">
            <a:sp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120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 lang="en-GB" sz="2200" b="1" baseline="0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120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/>
              <a:t>Click to add kicker or ‘so what’. Delete if not required.</a:t>
            </a:r>
          </a:p>
        </p:txBody>
      </p:sp>
      <p:sp>
        <p:nvSpPr>
          <p:cNvPr id="3" name="Content Left"/>
          <p:cNvSpPr>
            <a:spLocks noGrp="1"/>
          </p:cNvSpPr>
          <p:nvPr>
            <p:ph idx="1" hasCustomPrompt="1"/>
          </p:nvPr>
        </p:nvSpPr>
        <p:spPr>
          <a:xfrm>
            <a:off x="586106" y="2862000"/>
            <a:ext cx="2730000" cy="2784420"/>
          </a:xfrm>
          <a:prstGeom prst="rect">
            <a:avLst/>
          </a:prstGeom>
        </p:spPr>
        <p:txBody>
          <a:bodyPr lIns="0" tIns="0" bIns="0" anchor="t" anchorCtr="0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dirty="0"/>
              <a:t>Click to add text, tables, charts, smart art, pictures or media</a:t>
            </a:r>
          </a:p>
        </p:txBody>
      </p:sp>
      <p:sp>
        <p:nvSpPr>
          <p:cNvPr id="9" name="Content Right"/>
          <p:cNvSpPr>
            <a:spLocks noGrp="1"/>
          </p:cNvSpPr>
          <p:nvPr>
            <p:ph sz="quarter" idx="18" hasCustomPrompt="1"/>
          </p:nvPr>
        </p:nvSpPr>
        <p:spPr>
          <a:xfrm>
            <a:off x="3588000" y="1008000"/>
            <a:ext cx="5733000" cy="463842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GB" dirty="0"/>
              <a:t>Click to add text, tables, charts, smart art, picture or media</a:t>
            </a:r>
          </a:p>
        </p:txBody>
      </p:sp>
      <p:sp>
        <p:nvSpPr>
          <p:cNvPr id="8" name="Subtitle"/>
          <p:cNvSpPr>
            <a:spLocks noGrp="1"/>
          </p:cNvSpPr>
          <p:nvPr>
            <p:ph type="body" sz="quarter" idx="13" hasCustomPrompt="1"/>
          </p:nvPr>
        </p:nvSpPr>
        <p:spPr>
          <a:xfrm>
            <a:off x="586106" y="1991151"/>
            <a:ext cx="2730000" cy="864000"/>
          </a:xfrm>
          <a:prstGeom prst="rect">
            <a:avLst/>
          </a:prstGeom>
        </p:spPr>
        <p:txBody>
          <a:bodyPr lIns="0" tIns="0" bIns="0" anchor="t" anchorCtr="0">
            <a:normAutofit/>
          </a:bodyPr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fld id="{7174028F-FC55-4814-9D01-B1C00550C2C3}" type="datetime4">
              <a:rPr lang="en-US">
                <a:solidFill>
                  <a:srgbClr val="B3B3B3"/>
                </a:solidFill>
              </a:rPr>
              <a:pPr/>
              <a:t>September 23, 2016</a:t>
            </a:fld>
            <a:endParaRPr dirty="0">
              <a:solidFill>
                <a:srgbClr val="B3B3B3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endParaRPr>
              <a:solidFill>
                <a:srgbClr val="B3B3B3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203C551C-83BB-4568-94F6-AC8A8312A04A}" type="slidenum">
              <a:rPr lang="en-GB">
                <a:solidFill>
                  <a:srgbClr val="E4610F"/>
                </a:solidFill>
              </a:rPr>
              <a:pPr/>
              <a:t>‹#›</a:t>
            </a:fld>
            <a:endParaRPr lang="en-GB" dirty="0">
              <a:solidFill>
                <a:srgbClr val="E4610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954511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566">
          <p15:clr>
            <a:srgbClr val="C35EA4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lide Orange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oldover Box"/>
          <p:cNvSpPr/>
          <p:nvPr userDrawn="1"/>
        </p:nvSpPr>
        <p:spPr>
          <a:xfrm>
            <a:off x="585000" y="1620000"/>
            <a:ext cx="8736000" cy="4698000"/>
          </a:xfrm>
          <a:custGeom>
            <a:avLst/>
            <a:gdLst>
              <a:gd name="connsiteX0" fmla="*/ 280737 w 8064000"/>
              <a:gd name="connsiteY0" fmla="*/ 0 h 4698000"/>
              <a:gd name="connsiteX1" fmla="*/ 8064000 w 8064000"/>
              <a:gd name="connsiteY1" fmla="*/ 0 h 4698000"/>
              <a:gd name="connsiteX2" fmla="*/ 8064000 w 8064000"/>
              <a:gd name="connsiteY2" fmla="*/ 4698000 h 4698000"/>
              <a:gd name="connsiteX3" fmla="*/ 0 w 8064000"/>
              <a:gd name="connsiteY3" fmla="*/ 4698000 h 4698000"/>
              <a:gd name="connsiteX4" fmla="*/ 0 w 8064000"/>
              <a:gd name="connsiteY4" fmla="*/ 275113 h 469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64000" h="4698000">
                <a:moveTo>
                  <a:pt x="280737" y="0"/>
                </a:moveTo>
                <a:lnTo>
                  <a:pt x="8064000" y="0"/>
                </a:lnTo>
                <a:lnTo>
                  <a:pt x="8064000" y="4698000"/>
                </a:lnTo>
                <a:lnTo>
                  <a:pt x="0" y="4698000"/>
                </a:lnTo>
                <a:lnTo>
                  <a:pt x="0" y="275113"/>
                </a:lnTo>
                <a:close/>
              </a:path>
            </a:pathLst>
          </a:custGeom>
          <a:solidFill>
            <a:schemeClr val="accent1"/>
          </a:solidFill>
          <a:ln w="190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950" dirty="0"/>
          </a:p>
        </p:txBody>
      </p:sp>
      <p:sp>
        <p:nvSpPr>
          <p:cNvPr id="9" name="Foldover Corner"/>
          <p:cNvSpPr/>
          <p:nvPr userDrawn="1"/>
        </p:nvSpPr>
        <p:spPr>
          <a:xfrm>
            <a:off x="581834" y="1620002"/>
            <a:ext cx="304132" cy="275113"/>
          </a:xfrm>
          <a:custGeom>
            <a:avLst/>
            <a:gdLst>
              <a:gd name="connsiteX0" fmla="*/ 0 w 280737"/>
              <a:gd name="connsiteY0" fmla="*/ 0 h 275113"/>
              <a:gd name="connsiteX1" fmla="*/ 280737 w 280737"/>
              <a:gd name="connsiteY1" fmla="*/ 0 h 275113"/>
              <a:gd name="connsiteX2" fmla="*/ 280737 w 280737"/>
              <a:gd name="connsiteY2" fmla="*/ 275113 h 275113"/>
              <a:gd name="connsiteX3" fmla="*/ 0 w 280737"/>
              <a:gd name="connsiteY3" fmla="*/ 275113 h 275113"/>
              <a:gd name="connsiteX4" fmla="*/ 0 w 280737"/>
              <a:gd name="connsiteY4" fmla="*/ 0 h 275113"/>
              <a:gd name="connsiteX0" fmla="*/ 0 w 280737"/>
              <a:gd name="connsiteY0" fmla="*/ 275113 h 275113"/>
              <a:gd name="connsiteX1" fmla="*/ 280737 w 280737"/>
              <a:gd name="connsiteY1" fmla="*/ 0 h 275113"/>
              <a:gd name="connsiteX2" fmla="*/ 280737 w 280737"/>
              <a:gd name="connsiteY2" fmla="*/ 275113 h 275113"/>
              <a:gd name="connsiteX3" fmla="*/ 0 w 280737"/>
              <a:gd name="connsiteY3" fmla="*/ 275113 h 275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0737" h="275113">
                <a:moveTo>
                  <a:pt x="0" y="275113"/>
                </a:moveTo>
                <a:lnTo>
                  <a:pt x="280737" y="0"/>
                </a:lnTo>
                <a:lnTo>
                  <a:pt x="280737" y="275113"/>
                </a:lnTo>
                <a:lnTo>
                  <a:pt x="0" y="275113"/>
                </a:lnTo>
                <a:close/>
              </a:path>
            </a:pathLst>
          </a:custGeom>
          <a:solidFill>
            <a:schemeClr val="tx2"/>
          </a:solidFill>
          <a:ln w="190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50" dirty="0"/>
          </a:p>
        </p:txBody>
      </p:sp>
      <p:sp>
        <p:nvSpPr>
          <p:cNvPr id="2" name="Title"/>
          <p:cNvSpPr>
            <a:spLocks noGrp="1"/>
          </p:cNvSpPr>
          <p:nvPr>
            <p:ph type="ctrTitle" hasCustomPrompt="1"/>
          </p:nvPr>
        </p:nvSpPr>
        <p:spPr>
          <a:xfrm>
            <a:off x="975000" y="1980000"/>
            <a:ext cx="7429500" cy="481848"/>
          </a:xfrm>
        </p:spPr>
        <p:txBody>
          <a:bodyPr lIns="0" tIns="0" anchor="t">
            <a:noAutofit/>
          </a:bodyPr>
          <a:lstStyle>
            <a:lvl1pPr algn="l">
              <a:spcAft>
                <a:spcPts val="325"/>
              </a:spcAft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Title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36394" y="526200"/>
            <a:ext cx="3394677" cy="360000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974725" y="2620963"/>
            <a:ext cx="7430400" cy="482400"/>
          </a:xfrm>
        </p:spPr>
        <p:txBody>
          <a:bodyPr tIns="36000" anchor="t">
            <a:noAutofit/>
          </a:bodyPr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491580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Content, Narrow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585000" y="1008000"/>
            <a:ext cx="5733000" cy="630000"/>
          </a:xfrm>
        </p:spPr>
        <p:txBody>
          <a:bodyPr lIns="0" tIns="0" anchor="t" anchorCtr="0"/>
          <a:lstStyle>
            <a:lvl1pPr>
              <a:defRPr baseline="0"/>
            </a:lvl1pPr>
          </a:lstStyle>
          <a:p>
            <a:r>
              <a:rPr lang="en-US" dirty="0"/>
              <a:t>Add title</a:t>
            </a:r>
          </a:p>
        </p:txBody>
      </p:sp>
      <p:sp>
        <p:nvSpPr>
          <p:cNvPr id="7" name="Kicker"/>
          <p:cNvSpPr>
            <a:spLocks noGrp="1"/>
          </p:cNvSpPr>
          <p:nvPr>
            <p:ph type="body" sz="quarter" idx="20" hasCustomPrompt="1"/>
          </p:nvPr>
        </p:nvSpPr>
        <p:spPr>
          <a:xfrm>
            <a:off x="585000" y="5778122"/>
            <a:ext cx="8736000" cy="522000"/>
          </a:xfrm>
          <a:solidFill>
            <a:schemeClr val="tx2"/>
          </a:solidFill>
          <a:ln w="3175">
            <a:solidFill>
              <a:schemeClr val="tx2"/>
            </a:solidFill>
          </a:ln>
        </p:spPr>
        <p:txBody>
          <a:bodyPr vert="horz" lIns="0" tIns="108000" rIns="0" bIns="108000" rtlCol="0" anchor="b" anchorCtr="1">
            <a:sp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120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 lang="en-US" sz="2200" b="1" baseline="0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120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/>
              <a:t>Click to add kicker or ‘so what’. Delete if not required.</a:t>
            </a:r>
          </a:p>
        </p:txBody>
      </p:sp>
      <p:sp>
        <p:nvSpPr>
          <p:cNvPr id="3" name="Content Left"/>
          <p:cNvSpPr>
            <a:spLocks noGrp="1"/>
          </p:cNvSpPr>
          <p:nvPr>
            <p:ph idx="1" hasCustomPrompt="1"/>
          </p:nvPr>
        </p:nvSpPr>
        <p:spPr>
          <a:xfrm>
            <a:off x="585636" y="2619376"/>
            <a:ext cx="5737225" cy="3041650"/>
          </a:xfrm>
          <a:prstGeom prst="rect">
            <a:avLst/>
          </a:prstGeom>
        </p:spPr>
        <p:txBody>
          <a:bodyPr lIns="0" tIns="0" anchor="t" anchorCtr="0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dirty="0"/>
              <a:t>Click to add text, tables, charts, smart art, pictures or media</a:t>
            </a:r>
          </a:p>
        </p:txBody>
      </p:sp>
      <p:sp>
        <p:nvSpPr>
          <p:cNvPr id="6" name="Content Right"/>
          <p:cNvSpPr>
            <a:spLocks noGrp="1"/>
          </p:cNvSpPr>
          <p:nvPr>
            <p:ph sz="quarter" idx="19" hasCustomPrompt="1"/>
          </p:nvPr>
        </p:nvSpPr>
        <p:spPr>
          <a:xfrm>
            <a:off x="6591000" y="1008001"/>
            <a:ext cx="2730000" cy="46530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add text, tables, charts, smart art, pictures or media</a:t>
            </a:r>
          </a:p>
        </p:txBody>
      </p:sp>
      <p:sp>
        <p:nvSpPr>
          <p:cNvPr id="8" name="Subtitle"/>
          <p:cNvSpPr>
            <a:spLocks noGrp="1"/>
          </p:cNvSpPr>
          <p:nvPr>
            <p:ph type="body" sz="quarter" idx="13" hasCustomPrompt="1"/>
          </p:nvPr>
        </p:nvSpPr>
        <p:spPr>
          <a:xfrm>
            <a:off x="585636" y="1656000"/>
            <a:ext cx="5737224" cy="576000"/>
          </a:xfrm>
          <a:prstGeom prst="rect">
            <a:avLst/>
          </a:prstGeom>
        </p:spPr>
        <p:txBody>
          <a:bodyPr lIns="0" tIns="0" bIns="0" anchor="t" anchorCtr="0">
            <a:normAutofit/>
          </a:bodyPr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fld id="{7174028F-FC55-4814-9D01-B1C00550C2C3}" type="datetime4">
              <a:rPr lang="en-US">
                <a:solidFill>
                  <a:srgbClr val="B3B3B3"/>
                </a:solidFill>
              </a:rPr>
              <a:pPr/>
              <a:t>September 23, 2016</a:t>
            </a:fld>
            <a:endParaRPr dirty="0">
              <a:solidFill>
                <a:srgbClr val="B3B3B3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endParaRPr>
              <a:solidFill>
                <a:srgbClr val="B3B3B3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203C551C-83BB-4568-94F6-AC8A8312A04A}" type="slidenum">
              <a:rPr lang="en-GB">
                <a:solidFill>
                  <a:srgbClr val="E4610F"/>
                </a:solidFill>
              </a:rPr>
              <a:pPr/>
              <a:t>‹#›</a:t>
            </a:fld>
            <a:endParaRPr lang="en-GB" dirty="0">
              <a:solidFill>
                <a:srgbClr val="E4610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8149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lide Grey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oldover Box"/>
          <p:cNvSpPr/>
          <p:nvPr userDrawn="1"/>
        </p:nvSpPr>
        <p:spPr>
          <a:xfrm>
            <a:off x="585000" y="1620000"/>
            <a:ext cx="8736000" cy="4698000"/>
          </a:xfrm>
          <a:custGeom>
            <a:avLst/>
            <a:gdLst>
              <a:gd name="connsiteX0" fmla="*/ 280737 w 8064000"/>
              <a:gd name="connsiteY0" fmla="*/ 0 h 4698000"/>
              <a:gd name="connsiteX1" fmla="*/ 8064000 w 8064000"/>
              <a:gd name="connsiteY1" fmla="*/ 0 h 4698000"/>
              <a:gd name="connsiteX2" fmla="*/ 8064000 w 8064000"/>
              <a:gd name="connsiteY2" fmla="*/ 4698000 h 4698000"/>
              <a:gd name="connsiteX3" fmla="*/ 0 w 8064000"/>
              <a:gd name="connsiteY3" fmla="*/ 4698000 h 4698000"/>
              <a:gd name="connsiteX4" fmla="*/ 0 w 8064000"/>
              <a:gd name="connsiteY4" fmla="*/ 275113 h 469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64000" h="4698000">
                <a:moveTo>
                  <a:pt x="280737" y="0"/>
                </a:moveTo>
                <a:lnTo>
                  <a:pt x="8064000" y="0"/>
                </a:lnTo>
                <a:lnTo>
                  <a:pt x="8064000" y="4698000"/>
                </a:lnTo>
                <a:lnTo>
                  <a:pt x="0" y="4698000"/>
                </a:lnTo>
                <a:lnTo>
                  <a:pt x="0" y="275113"/>
                </a:lnTo>
                <a:close/>
              </a:path>
            </a:pathLst>
          </a:custGeom>
          <a:solidFill>
            <a:schemeClr val="bg2"/>
          </a:solidFill>
          <a:ln w="190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950" dirty="0"/>
          </a:p>
        </p:txBody>
      </p:sp>
      <p:sp>
        <p:nvSpPr>
          <p:cNvPr id="9" name="Foldover Corner"/>
          <p:cNvSpPr/>
          <p:nvPr userDrawn="1"/>
        </p:nvSpPr>
        <p:spPr>
          <a:xfrm>
            <a:off x="581834" y="1620002"/>
            <a:ext cx="304132" cy="275113"/>
          </a:xfrm>
          <a:custGeom>
            <a:avLst/>
            <a:gdLst>
              <a:gd name="connsiteX0" fmla="*/ 0 w 280737"/>
              <a:gd name="connsiteY0" fmla="*/ 0 h 275113"/>
              <a:gd name="connsiteX1" fmla="*/ 280737 w 280737"/>
              <a:gd name="connsiteY1" fmla="*/ 0 h 275113"/>
              <a:gd name="connsiteX2" fmla="*/ 280737 w 280737"/>
              <a:gd name="connsiteY2" fmla="*/ 275113 h 275113"/>
              <a:gd name="connsiteX3" fmla="*/ 0 w 280737"/>
              <a:gd name="connsiteY3" fmla="*/ 275113 h 275113"/>
              <a:gd name="connsiteX4" fmla="*/ 0 w 280737"/>
              <a:gd name="connsiteY4" fmla="*/ 0 h 275113"/>
              <a:gd name="connsiteX0" fmla="*/ 0 w 280737"/>
              <a:gd name="connsiteY0" fmla="*/ 275113 h 275113"/>
              <a:gd name="connsiteX1" fmla="*/ 280737 w 280737"/>
              <a:gd name="connsiteY1" fmla="*/ 0 h 275113"/>
              <a:gd name="connsiteX2" fmla="*/ 280737 w 280737"/>
              <a:gd name="connsiteY2" fmla="*/ 275113 h 275113"/>
              <a:gd name="connsiteX3" fmla="*/ 0 w 280737"/>
              <a:gd name="connsiteY3" fmla="*/ 275113 h 275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0737" h="275113">
                <a:moveTo>
                  <a:pt x="0" y="275113"/>
                </a:moveTo>
                <a:lnTo>
                  <a:pt x="280737" y="0"/>
                </a:lnTo>
                <a:lnTo>
                  <a:pt x="280737" y="275113"/>
                </a:lnTo>
                <a:lnTo>
                  <a:pt x="0" y="275113"/>
                </a:lnTo>
                <a:close/>
              </a:path>
            </a:pathLst>
          </a:custGeom>
          <a:solidFill>
            <a:schemeClr val="tx2"/>
          </a:solidFill>
          <a:ln w="190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50" dirty="0"/>
          </a:p>
        </p:txBody>
      </p:sp>
      <p:sp>
        <p:nvSpPr>
          <p:cNvPr id="2" name="Title"/>
          <p:cNvSpPr>
            <a:spLocks noGrp="1"/>
          </p:cNvSpPr>
          <p:nvPr>
            <p:ph type="ctrTitle" hasCustomPrompt="1"/>
          </p:nvPr>
        </p:nvSpPr>
        <p:spPr>
          <a:xfrm>
            <a:off x="975000" y="1980000"/>
            <a:ext cx="7429500" cy="481848"/>
          </a:xfrm>
        </p:spPr>
        <p:txBody>
          <a:bodyPr lIns="0" tIns="0" anchor="t">
            <a:noAutofit/>
          </a:bodyPr>
          <a:lstStyle>
            <a:lvl1pPr algn="l">
              <a:spcAft>
                <a:spcPts val="325"/>
              </a:spcAft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Title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36394" y="526200"/>
            <a:ext cx="3394677" cy="360000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974725" y="2620963"/>
            <a:ext cx="7430400" cy="482400"/>
          </a:xfrm>
        </p:spPr>
        <p:txBody>
          <a:bodyPr tIns="36000" anchor="t">
            <a:noAutofit/>
          </a:bodyPr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85831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lide Optio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 userDrawn="1"/>
        </p:nvGrpSpPr>
        <p:grpSpPr>
          <a:xfrm>
            <a:off x="360363" y="2910058"/>
            <a:ext cx="9567239" cy="3608217"/>
            <a:chOff x="-1131533" y="2322000"/>
            <a:chExt cx="11059135" cy="4170875"/>
          </a:xfrm>
        </p:grpSpPr>
        <p:sp>
          <p:nvSpPr>
            <p:cNvPr id="13" name="Freeform 12"/>
            <p:cNvSpPr/>
            <p:nvPr userDrawn="1"/>
          </p:nvSpPr>
          <p:spPr>
            <a:xfrm>
              <a:off x="7370887" y="4064909"/>
              <a:ext cx="2545020" cy="2427966"/>
            </a:xfrm>
            <a:custGeom>
              <a:avLst/>
              <a:gdLst>
                <a:gd name="connsiteX0" fmla="*/ 2545020 w 2545020"/>
                <a:gd name="connsiteY0" fmla="*/ 0 h 2427966"/>
                <a:gd name="connsiteX1" fmla="*/ 2545020 w 2545020"/>
                <a:gd name="connsiteY1" fmla="*/ 2427966 h 2427966"/>
                <a:gd name="connsiteX2" fmla="*/ 0 w 2545020"/>
                <a:gd name="connsiteY2" fmla="*/ 2427966 h 2427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545020" h="2427966">
                  <a:moveTo>
                    <a:pt x="2545020" y="0"/>
                  </a:moveTo>
                  <a:lnTo>
                    <a:pt x="2545020" y="2427966"/>
                  </a:lnTo>
                  <a:lnTo>
                    <a:pt x="0" y="2427966"/>
                  </a:lnTo>
                  <a:close/>
                </a:path>
              </a:pathLst>
            </a:custGeom>
            <a:solidFill>
              <a:schemeClr val="bg2"/>
            </a:solidFill>
            <a:ln w="19050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800" dirty="0"/>
            </a:p>
          </p:txBody>
        </p:sp>
        <p:grpSp>
          <p:nvGrpSpPr>
            <p:cNvPr id="15" name="Group 14"/>
            <p:cNvGrpSpPr/>
            <p:nvPr userDrawn="1"/>
          </p:nvGrpSpPr>
          <p:grpSpPr>
            <a:xfrm>
              <a:off x="-1131533" y="5573185"/>
              <a:ext cx="11059135" cy="3481"/>
              <a:chOff x="272894" y="6571998"/>
              <a:chExt cx="9653222" cy="3481"/>
            </a:xfrm>
          </p:grpSpPr>
          <p:cxnSp>
            <p:nvCxnSpPr>
              <p:cNvPr id="20" name="Straight Connector 19"/>
              <p:cNvCxnSpPr/>
              <p:nvPr userDrawn="1"/>
            </p:nvCxnSpPr>
            <p:spPr>
              <a:xfrm flipH="1">
                <a:off x="272894" y="6571998"/>
                <a:ext cx="9653220" cy="0"/>
              </a:xfrm>
              <a:prstGeom prst="line">
                <a:avLst/>
              </a:prstGeom>
              <a:ln w="9525" cmpd="sng">
                <a:solidFill>
                  <a:schemeClr val="bg2"/>
                </a:solidFill>
                <a:headEnd type="none"/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 userDrawn="1"/>
            </p:nvCxnSpPr>
            <p:spPr>
              <a:xfrm flipH="1">
                <a:off x="8539564" y="6575479"/>
                <a:ext cx="1386552" cy="0"/>
              </a:xfrm>
              <a:prstGeom prst="line">
                <a:avLst/>
              </a:prstGeom>
              <a:ln w="9525" cmpd="sng">
                <a:solidFill>
                  <a:schemeClr val="bg1"/>
                </a:solidFill>
                <a:bevel/>
                <a:headEnd type="none"/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7" name="Straight Connector 16"/>
            <p:cNvCxnSpPr/>
            <p:nvPr userDrawn="1"/>
          </p:nvCxnSpPr>
          <p:spPr>
            <a:xfrm flipH="1">
              <a:off x="5285714" y="2322000"/>
              <a:ext cx="4630194" cy="4170875"/>
            </a:xfrm>
            <a:prstGeom prst="line">
              <a:avLst/>
            </a:prstGeom>
            <a:ln w="9525" cmpd="sng">
              <a:solidFill>
                <a:schemeClr val="bg2"/>
              </a:solidFill>
              <a:headEnd type="none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"/>
          <p:cNvSpPr>
            <a:spLocks noGrp="1"/>
          </p:cNvSpPr>
          <p:nvPr>
            <p:ph type="ctrTitle" hasCustomPrompt="1"/>
          </p:nvPr>
        </p:nvSpPr>
        <p:spPr>
          <a:xfrm>
            <a:off x="720743" y="1799451"/>
            <a:ext cx="4375132" cy="333405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>
              <a:defRPr lang="en-US" sz="2400" b="1" cap="all" baseline="0" dirty="0">
                <a:solidFill>
                  <a:schemeClr val="bg2"/>
                </a:solidFill>
              </a:defRPr>
            </a:lvl1pPr>
          </a:lstStyle>
          <a:p>
            <a:pPr marL="0" lvl="0"/>
            <a:r>
              <a:rPr lang="en-US" dirty="0"/>
              <a:t>Divider title</a:t>
            </a:r>
          </a:p>
        </p:txBody>
      </p:sp>
      <p:sp>
        <p:nvSpPr>
          <p:cNvPr id="3" name="Subtitle"/>
          <p:cNvSpPr>
            <a:spLocks noGrp="1"/>
          </p:cNvSpPr>
          <p:nvPr>
            <p:ph type="subTitle" idx="1" hasCustomPrompt="1"/>
          </p:nvPr>
        </p:nvSpPr>
        <p:spPr>
          <a:xfrm>
            <a:off x="720743" y="2193934"/>
            <a:ext cx="4375132" cy="221599"/>
          </a:xfrm>
          <a:prstGeom prst="rect">
            <a:avLst/>
          </a:prstGeom>
          <a:noFill/>
        </p:spPr>
        <p:txBody>
          <a:bodyPr t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None/>
              <a:defRPr lang="en-US" sz="1600" kern="120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Edit subtitle</a:t>
            </a:r>
          </a:p>
        </p:txBody>
      </p:sp>
    </p:spTree>
    <p:extLst>
      <p:ext uri="{BB962C8B-B14F-4D97-AF65-F5344CB8AC3E}">
        <p14:creationId xmlns:p14="http://schemas.microsoft.com/office/powerpoint/2010/main" val="1107379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st Pag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 userDrawn="1"/>
        </p:nvGrpSpPr>
        <p:grpSpPr>
          <a:xfrm>
            <a:off x="0" y="2828049"/>
            <a:ext cx="9906000" cy="4029951"/>
            <a:chOff x="-781314" y="2464345"/>
            <a:chExt cx="10706365" cy="4355555"/>
          </a:xfrm>
        </p:grpSpPr>
        <p:cxnSp>
          <p:nvCxnSpPr>
            <p:cNvPr id="10" name="Straight Connector 9"/>
            <p:cNvCxnSpPr/>
            <p:nvPr userDrawn="1"/>
          </p:nvCxnSpPr>
          <p:spPr>
            <a:xfrm flipH="1">
              <a:off x="5089839" y="2464345"/>
              <a:ext cx="4835212" cy="4355555"/>
            </a:xfrm>
            <a:prstGeom prst="line">
              <a:avLst/>
            </a:prstGeom>
            <a:ln w="9525" cmpd="sng">
              <a:solidFill>
                <a:schemeClr val="accent1"/>
              </a:solidFill>
              <a:headEnd type="none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 userDrawn="1"/>
          </p:nvCxnSpPr>
          <p:spPr>
            <a:xfrm flipH="1">
              <a:off x="6934360" y="3985583"/>
              <a:ext cx="2990690" cy="2834317"/>
            </a:xfrm>
            <a:prstGeom prst="line">
              <a:avLst/>
            </a:prstGeom>
            <a:ln w="9525" cmpd="sng">
              <a:solidFill>
                <a:schemeClr val="accent1"/>
              </a:solidFill>
              <a:headEnd type="none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 userDrawn="1"/>
          </p:nvCxnSpPr>
          <p:spPr>
            <a:xfrm flipH="1">
              <a:off x="-781314" y="5898243"/>
              <a:ext cx="10706364" cy="0"/>
            </a:xfrm>
            <a:prstGeom prst="line">
              <a:avLst/>
            </a:prstGeom>
            <a:ln w="9525" cmpd="sng">
              <a:solidFill>
                <a:schemeClr val="accent1"/>
              </a:solidFill>
              <a:headEnd type="none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36394" y="526200"/>
            <a:ext cx="3394677" cy="3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4561818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1679575" y="1818000"/>
            <a:ext cx="7867651" cy="319427"/>
          </a:xfrm>
        </p:spPr>
        <p:txBody>
          <a:bodyPr anchor="ctr">
            <a:normAutofit/>
          </a:bodyPr>
          <a:lstStyle>
            <a:lvl1pPr>
              <a:defRPr sz="2400" cap="all" baseline="0"/>
            </a:lvl1pPr>
          </a:lstStyle>
          <a:p>
            <a:r>
              <a:rPr lang="en-US" dirty="0"/>
              <a:t>contacts</a:t>
            </a:r>
            <a:endParaRPr lang="en-GB" dirty="0"/>
          </a:p>
        </p:txBody>
      </p:sp>
      <p:sp>
        <p:nvSpPr>
          <p:cNvPr id="9" name="Picture Placeholder 1"/>
          <p:cNvSpPr>
            <a:spLocks noGrp="1"/>
          </p:cNvSpPr>
          <p:nvPr>
            <p:ph type="pic" sz="quarter" idx="13"/>
          </p:nvPr>
        </p:nvSpPr>
        <p:spPr>
          <a:xfrm>
            <a:off x="1679995" y="2349499"/>
            <a:ext cx="900000" cy="936000"/>
          </a:xfrm>
        </p:spPr>
        <p:txBody>
          <a:bodyPr anchor="ctr">
            <a:noAutofit/>
          </a:bodyPr>
          <a:lstStyle>
            <a:lvl1pPr marL="0" indent="0" algn="ctr">
              <a:buNone/>
              <a:defRPr sz="9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1679995" y="3727744"/>
            <a:ext cx="900000" cy="936000"/>
          </a:xfrm>
        </p:spPr>
        <p:txBody>
          <a:bodyPr anchor="ctr">
            <a:noAutofit/>
          </a:bodyPr>
          <a:lstStyle>
            <a:lvl1pPr marL="0" indent="0" algn="ctr">
              <a:buNone/>
              <a:defRPr sz="9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1679575" y="5105989"/>
            <a:ext cx="900000" cy="936000"/>
          </a:xfrm>
        </p:spPr>
        <p:txBody>
          <a:bodyPr anchor="ctr">
            <a:noAutofit/>
          </a:bodyPr>
          <a:lstStyle>
            <a:lvl1pPr marL="0" indent="0" algn="ctr">
              <a:buNone/>
              <a:defRPr sz="9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3" name="Date Placeholder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July 2016</a:t>
            </a:r>
            <a:endParaRPr lang="en-GB" dirty="0"/>
          </a:p>
        </p:txBody>
      </p:sp>
      <p:sp>
        <p:nvSpPr>
          <p:cNvPr id="4" name="Footer Placeholder"/>
          <p:cNvSpPr>
            <a:spLocks noGrp="1"/>
          </p:cNvSpPr>
          <p:nvPr>
            <p:ph type="ftr" sz="quarter" idx="11"/>
          </p:nvPr>
        </p:nvSpPr>
        <p:spPr>
          <a:xfrm>
            <a:off x="3281962" y="6618909"/>
            <a:ext cx="3343275" cy="252000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r>
              <a:rPr lang="en-US" dirty="0">
                <a:ea typeface="Calibri" panose="020F0502020204030204" pitchFamily="34" charset="0"/>
              </a:rPr>
              <a:t>Property of Arcadis, all rights reserved </a:t>
            </a:r>
            <a:endParaRPr lang="en-US" dirty="0"/>
          </a:p>
          <a:p>
            <a:endParaRPr lang="en-US" dirty="0"/>
          </a:p>
        </p:txBody>
      </p:sp>
      <p:sp>
        <p:nvSpPr>
          <p:cNvPr id="5" name="Slide Number Placeholder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4225B-FA1D-4E67-9DE4-4D4982544D95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36394" y="526200"/>
            <a:ext cx="3394677" cy="3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0585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slideLayout" Target="../slideLayouts/slideLayout48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slideLayout" Target="../slideLayouts/slideLayout47.xml"/><Relationship Id="rId17" Type="http://schemas.openxmlformats.org/officeDocument/2006/relationships/image" Target="../media/image3.jpeg"/><Relationship Id="rId2" Type="http://schemas.openxmlformats.org/officeDocument/2006/relationships/slideLayout" Target="../slideLayouts/slideLayout37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Relationship Id="rId14" Type="http://schemas.openxmlformats.org/officeDocument/2006/relationships/slideLayout" Target="../slideLayouts/slideLayout4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360363" y="682624"/>
            <a:ext cx="9187200" cy="615511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/>
          <a:p>
            <a:r>
              <a:rPr lang="en-US" dirty="0"/>
              <a:t>Add title</a:t>
            </a:r>
          </a:p>
        </p:txBody>
      </p:sp>
      <p:sp>
        <p:nvSpPr>
          <p:cNvPr id="6" name="Text"/>
          <p:cNvSpPr>
            <a:spLocks noGrp="1"/>
          </p:cNvSpPr>
          <p:nvPr>
            <p:ph type="body" idx="1"/>
          </p:nvPr>
        </p:nvSpPr>
        <p:spPr>
          <a:xfrm>
            <a:off x="360000" y="1298134"/>
            <a:ext cx="9187200" cy="4507353"/>
          </a:xfrm>
          <a:prstGeom prst="rect">
            <a:avLst/>
          </a:prstGeom>
        </p:spPr>
        <p:txBody>
          <a:bodyPr vert="horz" lIns="0" tIns="108000" rIns="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1 bullet</a:t>
            </a:r>
          </a:p>
          <a:p>
            <a:pPr lvl="2"/>
            <a:r>
              <a:rPr lang="en-US" dirty="0"/>
              <a:t>Level 2 bullet</a:t>
            </a:r>
          </a:p>
          <a:p>
            <a:pPr lvl="3"/>
            <a:r>
              <a:rPr lang="en-US" dirty="0"/>
              <a:t>Level 3 bullet</a:t>
            </a:r>
          </a:p>
          <a:p>
            <a:pPr lvl="4"/>
            <a:r>
              <a:rPr lang="en-US" dirty="0"/>
              <a:t>Level 4 bullet</a:t>
            </a:r>
            <a:endParaRPr lang="en-GB" dirty="0"/>
          </a:p>
        </p:txBody>
      </p:sp>
      <p:sp>
        <p:nvSpPr>
          <p:cNvPr id="7" name="Copywright"/>
          <p:cNvSpPr/>
          <p:nvPr userDrawn="1"/>
        </p:nvSpPr>
        <p:spPr>
          <a:xfrm>
            <a:off x="360000" y="6529465"/>
            <a:ext cx="697256" cy="215444"/>
          </a:xfrm>
          <a:prstGeom prst="rect">
            <a:avLst/>
          </a:prstGeom>
        </p:spPr>
        <p:txBody>
          <a:bodyPr wrap="none" lIns="0" rIns="0" anchor="ctr">
            <a:spAutoFit/>
          </a:bodyPr>
          <a:lstStyle/>
          <a:p>
            <a:r>
              <a:rPr lang="en-US" sz="800" dirty="0">
                <a:solidFill>
                  <a:schemeClr val="bg2"/>
                </a:solidFill>
              </a:rPr>
              <a:t>© </a:t>
            </a:r>
            <a:r>
              <a:rPr lang="en-US" sz="800" dirty="0" err="1">
                <a:solidFill>
                  <a:schemeClr val="bg2"/>
                </a:solidFill>
              </a:rPr>
              <a:t>Arcadis</a:t>
            </a:r>
            <a:r>
              <a:rPr lang="en-US" sz="800" dirty="0">
                <a:solidFill>
                  <a:schemeClr val="bg2"/>
                </a:solidFill>
              </a:rPr>
              <a:t> 2016</a:t>
            </a:r>
          </a:p>
        </p:txBody>
      </p:sp>
      <p:sp>
        <p:nvSpPr>
          <p:cNvPr id="10" name="Slide Number"/>
          <p:cNvSpPr>
            <a:spLocks noGrp="1"/>
          </p:cNvSpPr>
          <p:nvPr>
            <p:ph type="sldNum" sz="quarter" idx="4"/>
          </p:nvPr>
        </p:nvSpPr>
        <p:spPr>
          <a:xfrm>
            <a:off x="9102304" y="6516000"/>
            <a:ext cx="438546" cy="2520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lang="en-US" sz="800" kern="1200" smtClean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203C551C-83BB-4568-94F6-AC8A8312A04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4" name="Date"/>
          <p:cNvSpPr>
            <a:spLocks noGrp="1"/>
          </p:cNvSpPr>
          <p:nvPr>
            <p:ph type="dt" sz="half" idx="2"/>
          </p:nvPr>
        </p:nvSpPr>
        <p:spPr>
          <a:xfrm>
            <a:off x="6761370" y="6516000"/>
            <a:ext cx="2228850" cy="25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n-GB" sz="800" kern="1200" smtClean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/>
              <a:t>August 2016</a:t>
            </a:r>
          </a:p>
        </p:txBody>
      </p:sp>
      <p:pic>
        <p:nvPicPr>
          <p:cNvPr id="16" name="Hidden Arcadis Logo" hidden="1"/>
          <p:cNvPicPr>
            <a:picLocks noChangeAspect="1"/>
          </p:cNvPicPr>
          <p:nvPr userDrawn="1"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21200" y="174625"/>
            <a:ext cx="1926000" cy="204249"/>
          </a:xfrm>
          <a:prstGeom prst="rect">
            <a:avLst/>
          </a:prstGeom>
        </p:spPr>
      </p:pic>
      <p:sp>
        <p:nvSpPr>
          <p:cNvPr id="11" name="Footer Placeholder"/>
          <p:cNvSpPr>
            <a:spLocks noGrp="1"/>
          </p:cNvSpPr>
          <p:nvPr>
            <p:ph type="ftr" sz="quarter" idx="3"/>
          </p:nvPr>
        </p:nvSpPr>
        <p:spPr>
          <a:xfrm>
            <a:off x="3418095" y="6518513"/>
            <a:ext cx="3343275" cy="252000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r>
              <a:rPr lang="en-US" dirty="0">
                <a:ea typeface="Calibri" panose="020F0502020204030204" pitchFamily="34" charset="0"/>
              </a:rPr>
              <a:t>Property of Arcadis, all rights reserved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46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67" r:id="rId2"/>
    <p:sldLayoutId id="2147483770" r:id="rId3"/>
    <p:sldLayoutId id="2147483768" r:id="rId4"/>
    <p:sldLayoutId id="2147483750" r:id="rId5"/>
    <p:sldLayoutId id="2147483777" r:id="rId6"/>
    <p:sldLayoutId id="2147483771" r:id="rId7"/>
    <p:sldLayoutId id="2147483769" r:id="rId8"/>
    <p:sldLayoutId id="2147483772" r:id="rId9"/>
    <p:sldLayoutId id="2147483775" r:id="rId10"/>
    <p:sldLayoutId id="2147483773" r:id="rId11"/>
    <p:sldLayoutId id="2147483776" r:id="rId12"/>
    <p:sldLayoutId id="2147483746" r:id="rId13"/>
    <p:sldLayoutId id="2147483786" r:id="rId14"/>
    <p:sldLayoutId id="2147483780" r:id="rId15"/>
    <p:sldLayoutId id="2147483781" r:id="rId16"/>
    <p:sldLayoutId id="2147483778" r:id="rId17"/>
    <p:sldLayoutId id="2147483783" r:id="rId18"/>
    <p:sldLayoutId id="2147483782" r:id="rId19"/>
    <p:sldLayoutId id="2147483779" r:id="rId20"/>
    <p:sldLayoutId id="2147483785" r:id="rId21"/>
    <p:sldLayoutId id="2147483784" r:id="rId22"/>
    <p:sldLayoutId id="2147483747" r:id="rId23"/>
    <p:sldLayoutId id="2147483748" r:id="rId24"/>
    <p:sldLayoutId id="2147483749" r:id="rId25"/>
    <p:sldLayoutId id="2147483754" r:id="rId26"/>
    <p:sldLayoutId id="2147483774" r:id="rId27"/>
    <p:sldLayoutId id="2147483758" r:id="rId28"/>
    <p:sldLayoutId id="2147483753" r:id="rId29"/>
    <p:sldLayoutId id="2147483752" r:id="rId30"/>
    <p:sldLayoutId id="2147483755" r:id="rId31"/>
    <p:sldLayoutId id="2147483756" r:id="rId32"/>
    <p:sldLayoutId id="2147483757" r:id="rId33"/>
    <p:sldLayoutId id="2147483804" r:id="rId34"/>
    <p:sldLayoutId id="2147483819" r:id="rId35"/>
  </p:sldLayoutIdLst>
  <p:hf hdr="0"/>
  <p:txStyles>
    <p:titleStyle>
      <a:lvl1pPr algn="l" defTabSz="990570" rtl="0" eaLnBrk="1" latinLnBrk="0" hangingPunct="1">
        <a:lnSpc>
          <a:spcPct val="90000"/>
        </a:lnSpc>
        <a:spcBef>
          <a:spcPct val="0"/>
        </a:spcBef>
        <a:buNone/>
        <a:defRPr sz="2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990570" rtl="0" eaLnBrk="1" latinLnBrk="0" hangingPunct="1">
        <a:lnSpc>
          <a:spcPct val="90000"/>
        </a:lnSpc>
        <a:spcBef>
          <a:spcPts val="40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292356" indent="-292356" algn="l" defTabSz="99057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•"/>
        <a:defRPr lang="en-US" sz="1400" kern="120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582992" indent="-290636" algn="l" defTabSz="99057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–"/>
        <a:defRPr lang="en-US" sz="1400" kern="120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875348" indent="-292356" algn="l" defTabSz="99057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•"/>
        <a:tabLst>
          <a:tab pos="875348" algn="l"/>
        </a:tabLst>
        <a:defRPr lang="en-US" sz="1400" kern="1200" dirty="0">
          <a:solidFill>
            <a:schemeClr val="tx1"/>
          </a:solidFill>
          <a:latin typeface="+mn-lt"/>
          <a:ea typeface="+mn-ea"/>
          <a:cs typeface="+mn-cs"/>
        </a:defRPr>
      </a:lvl4pPr>
      <a:lvl5pPr marL="1165983" indent="-290636" algn="l" defTabSz="99057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724066" indent="-247642" algn="l" defTabSz="990570" rtl="0" eaLnBrk="1" latinLnBrk="0" hangingPunct="1">
        <a:lnSpc>
          <a:spcPct val="90000"/>
        </a:lnSpc>
        <a:spcBef>
          <a:spcPts val="542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3219351" indent="-247642" algn="l" defTabSz="990570" rtl="0" eaLnBrk="1" latinLnBrk="0" hangingPunct="1">
        <a:lnSpc>
          <a:spcPct val="90000"/>
        </a:lnSpc>
        <a:spcBef>
          <a:spcPts val="542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714636" indent="-247642" algn="l" defTabSz="990570" rtl="0" eaLnBrk="1" latinLnBrk="0" hangingPunct="1">
        <a:lnSpc>
          <a:spcPct val="90000"/>
        </a:lnSpc>
        <a:spcBef>
          <a:spcPts val="542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4209920" indent="-247642" algn="l" defTabSz="990570" rtl="0" eaLnBrk="1" latinLnBrk="0" hangingPunct="1">
        <a:lnSpc>
          <a:spcPct val="90000"/>
        </a:lnSpc>
        <a:spcBef>
          <a:spcPts val="542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95285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90570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854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139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424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09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6993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2278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27" userDrawn="1">
          <p15:clr>
            <a:srgbClr val="A4A3A4"/>
          </p15:clr>
        </p15:guide>
        <p15:guide id="2" pos="1058" userDrawn="1">
          <p15:clr>
            <a:srgbClr val="A4A3A4"/>
          </p15:clr>
        </p15:guide>
        <p15:guide id="3" pos="1217" userDrawn="1">
          <p15:clr>
            <a:srgbClr val="A4A3A4"/>
          </p15:clr>
        </p15:guide>
        <p15:guide id="4" pos="2049" userDrawn="1">
          <p15:clr>
            <a:srgbClr val="A4A3A4"/>
          </p15:clr>
        </p15:guide>
        <p15:guide id="5" pos="2208" userDrawn="1">
          <p15:clr>
            <a:srgbClr val="A4A3A4"/>
          </p15:clr>
        </p15:guide>
        <p15:guide id="6" pos="3041" userDrawn="1">
          <p15:clr>
            <a:srgbClr val="A4A3A4"/>
          </p15:clr>
        </p15:guide>
        <p15:guide id="7" pos="3198" userDrawn="1">
          <p15:clr>
            <a:srgbClr val="A4A3A4"/>
          </p15:clr>
        </p15:guide>
        <p15:guide id="8" pos="4031" userDrawn="1">
          <p15:clr>
            <a:srgbClr val="A4A3A4"/>
          </p15:clr>
        </p15:guide>
        <p15:guide id="9" pos="4190" userDrawn="1">
          <p15:clr>
            <a:srgbClr val="A4A3A4"/>
          </p15:clr>
        </p15:guide>
        <p15:guide id="10" pos="5022" userDrawn="1">
          <p15:clr>
            <a:srgbClr val="A4A3A4"/>
          </p15:clr>
        </p15:guide>
        <p15:guide id="11" pos="5181" userDrawn="1">
          <p15:clr>
            <a:srgbClr val="A4A3A4"/>
          </p15:clr>
        </p15:guide>
        <p15:guide id="12" pos="6014" userDrawn="1">
          <p15:clr>
            <a:srgbClr val="A4A3A4"/>
          </p15:clr>
        </p15:guide>
        <p15:guide id="13" orient="horz" pos="1485" userDrawn="1">
          <p15:clr>
            <a:srgbClr val="A4A3A4"/>
          </p15:clr>
        </p15:guide>
        <p15:guide id="14" orient="horz" pos="1643" userDrawn="1">
          <p15:clr>
            <a:srgbClr val="A4A3A4"/>
          </p15:clr>
        </p15:guide>
        <p15:guide id="15" orient="horz" pos="2789" userDrawn="1">
          <p15:clr>
            <a:srgbClr val="A4A3A4"/>
          </p15:clr>
        </p15:guide>
        <p15:guide id="16" orient="horz" pos="2948" userDrawn="1">
          <p15:clr>
            <a:srgbClr val="A4A3A4"/>
          </p15:clr>
        </p15:guide>
        <p15:guide id="18" orient="horz" pos="346" userDrawn="1">
          <p15:clr>
            <a:srgbClr val="A4A3A4"/>
          </p15:clr>
        </p15:guide>
        <p15:guide id="19" orient="horz" pos="4092" userDrawn="1">
          <p15:clr>
            <a:srgbClr val="A4A3A4"/>
          </p15:clr>
        </p15:guide>
        <p15:guide id="20" orient="horz" pos="110" userDrawn="1">
          <p15:clr>
            <a:srgbClr val="A4A3A4"/>
          </p15:clr>
        </p15:guide>
        <p15:guide id="21" orient="horz" pos="213" userDrawn="1">
          <p15:clr>
            <a:srgbClr val="A4A3A4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44931" y="288078"/>
            <a:ext cx="2772900" cy="271441"/>
          </a:xfrm>
          <a:prstGeom prst="rect">
            <a:avLst/>
          </a:prstGeom>
        </p:spPr>
      </p:pic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585000" y="1008000"/>
            <a:ext cx="5737225" cy="63000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en-US" dirty="0"/>
              <a:t>Add title</a:t>
            </a:r>
          </a:p>
        </p:txBody>
      </p:sp>
      <p:sp>
        <p:nvSpPr>
          <p:cNvPr id="6" name="Text"/>
          <p:cNvSpPr>
            <a:spLocks noGrp="1"/>
          </p:cNvSpPr>
          <p:nvPr>
            <p:ph type="body" idx="1"/>
          </p:nvPr>
        </p:nvSpPr>
        <p:spPr>
          <a:xfrm>
            <a:off x="585000" y="1656000"/>
            <a:ext cx="5733000" cy="4652725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1 bullet</a:t>
            </a:r>
          </a:p>
          <a:p>
            <a:pPr lvl="2"/>
            <a:r>
              <a:rPr lang="en-US" dirty="0"/>
              <a:t>Level 2 bullet</a:t>
            </a:r>
          </a:p>
          <a:p>
            <a:pPr lvl="3"/>
            <a:r>
              <a:rPr lang="en-US" dirty="0"/>
              <a:t>Level 3 bullet</a:t>
            </a:r>
          </a:p>
          <a:p>
            <a:pPr lvl="4"/>
            <a:r>
              <a:rPr lang="en-US" dirty="0"/>
              <a:t>Level 4 bullet</a:t>
            </a:r>
            <a:endParaRPr lang="en-GB" dirty="0"/>
          </a:p>
        </p:txBody>
      </p:sp>
      <p:sp>
        <p:nvSpPr>
          <p:cNvPr id="7" name="Copywright"/>
          <p:cNvSpPr/>
          <p:nvPr/>
        </p:nvSpPr>
        <p:spPr>
          <a:xfrm>
            <a:off x="480951" y="6361734"/>
            <a:ext cx="974947" cy="230832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r>
              <a:rPr lang="en-US" sz="900" dirty="0">
                <a:solidFill>
                  <a:srgbClr val="B3B3B3"/>
                </a:solidFill>
              </a:rPr>
              <a:t>© Arcadis 2015</a:t>
            </a:r>
          </a:p>
        </p:txBody>
      </p:sp>
      <p:sp>
        <p:nvSpPr>
          <p:cNvPr id="10" name="Slide Number"/>
          <p:cNvSpPr>
            <a:spLocks noGrp="1"/>
          </p:cNvSpPr>
          <p:nvPr>
            <p:ph type="sldNum" sz="quarter" idx="4"/>
          </p:nvPr>
        </p:nvSpPr>
        <p:spPr>
          <a:xfrm>
            <a:off x="8990221" y="6351150"/>
            <a:ext cx="438546" cy="25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n-US" sz="900" kern="1200" smtClean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203C551C-83BB-4568-94F6-AC8A8312A04A}" type="slidenum">
              <a:rPr lang="en-GB">
                <a:solidFill>
                  <a:srgbClr val="E4610F"/>
                </a:solidFill>
              </a:rPr>
              <a:pPr/>
              <a:t>‹#›</a:t>
            </a:fld>
            <a:endParaRPr lang="en-GB" dirty="0">
              <a:solidFill>
                <a:srgbClr val="E4610F"/>
              </a:solidFill>
            </a:endParaRPr>
          </a:p>
        </p:txBody>
      </p:sp>
      <p:sp>
        <p:nvSpPr>
          <p:cNvPr id="4" name="Date"/>
          <p:cNvSpPr>
            <a:spLocks noGrp="1"/>
          </p:cNvSpPr>
          <p:nvPr>
            <p:ph type="dt" sz="half" idx="2"/>
          </p:nvPr>
        </p:nvSpPr>
        <p:spPr>
          <a:xfrm>
            <a:off x="6761370" y="6351150"/>
            <a:ext cx="2228850" cy="25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n-GB" sz="900" kern="1200" smtClean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174028F-FC55-4814-9D01-B1C00550C2C3}" type="datetime4">
              <a:rPr lang="en-US">
                <a:solidFill>
                  <a:srgbClr val="B3B3B3"/>
                </a:solidFill>
              </a:rPr>
              <a:pPr/>
              <a:t>September 23, 2016</a:t>
            </a:fld>
            <a:endParaRPr dirty="0">
              <a:solidFill>
                <a:srgbClr val="B3B3B3"/>
              </a:solidFill>
            </a:endParaRPr>
          </a:p>
        </p:txBody>
      </p:sp>
      <p:sp>
        <p:nvSpPr>
          <p:cNvPr id="5" name="Footer"/>
          <p:cNvSpPr>
            <a:spLocks noGrp="1"/>
          </p:cNvSpPr>
          <p:nvPr>
            <p:ph type="ftr" sz="quarter" idx="3"/>
          </p:nvPr>
        </p:nvSpPr>
        <p:spPr>
          <a:xfrm>
            <a:off x="3281363" y="6351150"/>
            <a:ext cx="3343275" cy="25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ctr" defTabSz="457200" rtl="0" eaLnBrk="1" latinLnBrk="0" hangingPunct="1">
              <a:defRPr lang="en-GB" sz="900" kern="120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>
              <a:solidFill>
                <a:srgbClr val="B3B3B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3081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0" r:id="rId1"/>
    <p:sldLayoutId id="2147483831" r:id="rId2"/>
    <p:sldLayoutId id="2147483832" r:id="rId3"/>
    <p:sldLayoutId id="2147483833" r:id="rId4"/>
    <p:sldLayoutId id="2147483834" r:id="rId5"/>
    <p:sldLayoutId id="2147483835" r:id="rId6"/>
    <p:sldLayoutId id="2147483836" r:id="rId7"/>
    <p:sldLayoutId id="2147483837" r:id="rId8"/>
    <p:sldLayoutId id="2147483838" r:id="rId9"/>
    <p:sldLayoutId id="2147483839" r:id="rId10"/>
    <p:sldLayoutId id="2147483840" r:id="rId11"/>
    <p:sldLayoutId id="2147483841" r:id="rId12"/>
    <p:sldLayoutId id="2147483842" r:id="rId13"/>
    <p:sldLayoutId id="2147483843" r:id="rId14"/>
    <p:sldLayoutId id="2147483844" r:id="rId15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600"/>
        </a:spcBef>
        <a:spcAft>
          <a:spcPts val="1200"/>
        </a:spcAft>
        <a:buClr>
          <a:schemeClr val="accent1"/>
        </a:buClr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269875" indent="-269875" algn="l" defTabSz="914400" rtl="0" eaLnBrk="1" latinLnBrk="0" hangingPunct="1">
        <a:lnSpc>
          <a:spcPct val="90000"/>
        </a:lnSpc>
        <a:spcBef>
          <a:spcPts val="30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538163" indent="-268288" algn="l" defTabSz="914400" rtl="0" eaLnBrk="1" latinLnBrk="0" hangingPunct="1">
        <a:lnSpc>
          <a:spcPct val="90000"/>
        </a:lnSpc>
        <a:spcBef>
          <a:spcPts val="30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–"/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808038" indent="-269875" algn="l" defTabSz="914400" rtl="0" eaLnBrk="1" latinLnBrk="0" hangingPunct="1">
        <a:lnSpc>
          <a:spcPct val="90000"/>
        </a:lnSpc>
        <a:spcBef>
          <a:spcPts val="30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tabLst>
          <a:tab pos="808038" algn="l"/>
        </a:tabLst>
        <a:defRPr lang="en-US" sz="1800" kern="1200" dirty="0">
          <a:solidFill>
            <a:schemeClr val="tx1"/>
          </a:solidFill>
          <a:latin typeface="+mn-lt"/>
          <a:ea typeface="+mn-ea"/>
          <a:cs typeface="+mn-cs"/>
        </a:defRPr>
      </a:lvl4pPr>
      <a:lvl5pPr marL="1076325" indent="-268288" algn="l" defTabSz="914400" rtl="0" eaLnBrk="1" latinLnBrk="0" hangingPunct="1">
        <a:lnSpc>
          <a:spcPct val="90000"/>
        </a:lnSpc>
        <a:spcBef>
          <a:spcPts val="30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39">
          <p15:clr>
            <a:srgbClr val="F26B43"/>
          </p15:clr>
        </p15:guide>
        <p15:guide id="2" pos="1053">
          <p15:clr>
            <a:srgbClr val="F26B43"/>
          </p15:clr>
        </p15:guide>
        <p15:guide id="3" pos="1212">
          <p15:clr>
            <a:srgbClr val="F26B43"/>
          </p15:clr>
        </p15:guide>
        <p15:guide id="4" pos="1928">
          <p15:clr>
            <a:srgbClr val="F26B43"/>
          </p15:clr>
        </p15:guide>
        <p15:guide id="5" pos="2085">
          <p15:clr>
            <a:srgbClr val="F26B43"/>
          </p15:clr>
        </p15:guide>
        <p15:guide id="6" pos="2801">
          <p15:clr>
            <a:srgbClr val="F26B43"/>
          </p15:clr>
        </p15:guide>
        <p15:guide id="7" pos="2958">
          <p15:clr>
            <a:srgbClr val="F26B43"/>
          </p15:clr>
        </p15:guide>
        <p15:guide id="8" pos="3672">
          <p15:clr>
            <a:srgbClr val="F26B43"/>
          </p15:clr>
        </p15:guide>
        <p15:guide id="9" pos="3831">
          <p15:clr>
            <a:srgbClr val="F26B43"/>
          </p15:clr>
        </p15:guide>
        <p15:guide id="10" pos="4545">
          <p15:clr>
            <a:srgbClr val="F26B43"/>
          </p15:clr>
        </p15:guide>
        <p15:guide id="11" pos="4706">
          <p15:clr>
            <a:srgbClr val="F26B43"/>
          </p15:clr>
        </p15:guide>
        <p15:guide id="12" pos="5418">
          <p15:clr>
            <a:srgbClr val="F26B43"/>
          </p15:clr>
        </p15:guide>
        <p15:guide id="13" orient="horz" pos="1643">
          <p15:clr>
            <a:srgbClr val="F26B43"/>
          </p15:clr>
        </p15:guide>
        <p15:guide id="14" orient="horz" pos="1802">
          <p15:clr>
            <a:srgbClr val="F26B43"/>
          </p15:clr>
        </p15:guide>
        <p15:guide id="15" orient="horz" pos="2811">
          <p15:clr>
            <a:srgbClr val="F26B43"/>
          </p15:clr>
        </p15:guide>
        <p15:guide id="16" orient="horz" pos="2970">
          <p15:clr>
            <a:srgbClr val="F26B43"/>
          </p15:clr>
        </p15:guide>
        <p15:guide id="17" orient="horz" pos="3974">
          <p15:clr>
            <a:srgbClr val="F26B43"/>
          </p15:clr>
        </p15:guide>
        <p15:guide id="18" orient="horz" pos="630">
          <p15:clr>
            <a:srgbClr val="F26B43"/>
          </p15:clr>
        </p15:guide>
        <p15:guide id="19" orient="horz" pos="3566">
          <p15:clr>
            <a:srgbClr val="C35E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5.xml"/><Relationship Id="rId6" Type="http://schemas.openxmlformats.org/officeDocument/2006/relationships/image" Target="../media/image2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/>
          <p:nvPr/>
        </p:nvSpPr>
        <p:spPr>
          <a:xfrm>
            <a:off x="360000" y="624648"/>
            <a:ext cx="9187200" cy="1067537"/>
          </a:xfrm>
          <a:custGeom>
            <a:avLst/>
            <a:gdLst>
              <a:gd name="connsiteX0" fmla="*/ 251596 w 9186862"/>
              <a:gd name="connsiteY0" fmla="*/ 0 h 1818000"/>
              <a:gd name="connsiteX1" fmla="*/ 9186862 w 9186862"/>
              <a:gd name="connsiteY1" fmla="*/ 0 h 1818000"/>
              <a:gd name="connsiteX2" fmla="*/ 9186862 w 9186862"/>
              <a:gd name="connsiteY2" fmla="*/ 1818000 h 1818000"/>
              <a:gd name="connsiteX3" fmla="*/ 0 w 9186862"/>
              <a:gd name="connsiteY3" fmla="*/ 1818000 h 1818000"/>
              <a:gd name="connsiteX4" fmla="*/ 0 w 9186862"/>
              <a:gd name="connsiteY4" fmla="*/ 251551 h 181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86862" h="1818000">
                <a:moveTo>
                  <a:pt x="251596" y="0"/>
                </a:moveTo>
                <a:lnTo>
                  <a:pt x="9186862" y="0"/>
                </a:lnTo>
                <a:lnTo>
                  <a:pt x="9186862" y="1818000"/>
                </a:lnTo>
                <a:lnTo>
                  <a:pt x="0" y="1818000"/>
                </a:lnTo>
                <a:lnTo>
                  <a:pt x="0" y="251551"/>
                </a:lnTo>
                <a:close/>
              </a:path>
            </a:pathLst>
          </a:custGeom>
          <a:solidFill>
            <a:schemeClr val="accent1"/>
          </a:solidFill>
          <a:ln w="190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0" dirty="0"/>
          </a:p>
        </p:txBody>
      </p:sp>
      <p:sp>
        <p:nvSpPr>
          <p:cNvPr id="14" name="Title 2"/>
          <p:cNvSpPr txBox="1">
            <a:spLocks/>
          </p:cNvSpPr>
          <p:nvPr/>
        </p:nvSpPr>
        <p:spPr>
          <a:xfrm>
            <a:off x="448056" y="919737"/>
            <a:ext cx="8805672" cy="3569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 defTabSz="99057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600" b="0" kern="1200" cap="all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/>
              <a:t>AN emerging issue</a:t>
            </a:r>
            <a:r>
              <a:rPr lang="en-GB" sz="1800" dirty="0"/>
              <a:t> </a:t>
            </a:r>
            <a:r>
              <a:rPr lang="en-GB" sz="1600" dirty="0"/>
              <a:t>(PFAS </a:t>
            </a:r>
            <a:r>
              <a:rPr lang="en-GB" sz="1600" dirty="0">
                <a:solidFill>
                  <a:schemeClr val="tx2"/>
                </a:solidFill>
              </a:rPr>
              <a:t>POLY- AND PERFLUOROALKYL SUBSTANCES)</a:t>
            </a:r>
            <a:endParaRPr lang="en-GB" sz="2000" dirty="0">
              <a:solidFill>
                <a:schemeClr val="tx2"/>
              </a:solidFill>
            </a:endParaRPr>
          </a:p>
          <a:p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360000" y="1201737"/>
            <a:ext cx="4523739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</a:pPr>
            <a:r>
              <a:rPr lang="en-GB" dirty="0">
                <a:solidFill>
                  <a:schemeClr val="bg1"/>
                </a:solidFill>
              </a:rPr>
              <a:t>Suthan Suthersan, Chief Technical Officer</a:t>
            </a: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2"/>
          <a:srcRect b="2638"/>
          <a:stretch/>
        </p:blipFill>
        <p:spPr>
          <a:xfrm>
            <a:off x="145393" y="2711047"/>
            <a:ext cx="3411662" cy="2105678"/>
          </a:xfrm>
          <a:prstGeom prst="rect">
            <a:avLst/>
          </a:prstGeom>
        </p:spPr>
      </p:pic>
      <p:sp>
        <p:nvSpPr>
          <p:cNvPr id="18" name="Rectangle 17"/>
          <p:cNvSpPr/>
          <p:nvPr/>
        </p:nvSpPr>
        <p:spPr>
          <a:xfrm>
            <a:off x="145393" y="2073316"/>
            <a:ext cx="338621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accent4">
                    <a:lumMod val="50000"/>
                  </a:schemeClr>
                </a:solidFill>
                <a:latin typeface="+mj-lt"/>
              </a:rPr>
              <a:t>PFAS in Public Water Supply</a:t>
            </a:r>
          </a:p>
        </p:txBody>
      </p:sp>
      <p:pic>
        <p:nvPicPr>
          <p:cNvPr id="20" name="Content Placeholder 14" descr="FULL PROCESS.pdf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274" r="-951"/>
          <a:stretch/>
        </p:blipFill>
        <p:spPr>
          <a:xfrm>
            <a:off x="3744109" y="2505355"/>
            <a:ext cx="3372513" cy="2382577"/>
          </a:xfrm>
          <a:prstGeom prst="rect">
            <a:avLst/>
          </a:prstGeom>
        </p:spPr>
      </p:pic>
      <p:cxnSp>
        <p:nvCxnSpPr>
          <p:cNvPr id="22" name="Straight Connector 21"/>
          <p:cNvCxnSpPr/>
          <p:nvPr/>
        </p:nvCxnSpPr>
        <p:spPr>
          <a:xfrm>
            <a:off x="3599160" y="2442648"/>
            <a:ext cx="0" cy="3394272"/>
          </a:xfrm>
          <a:prstGeom prst="line">
            <a:avLst/>
          </a:prstGeom>
          <a:ln w="6350" cmpd="sng">
            <a:solidFill>
              <a:schemeClr val="tx2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Pictur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52523" y="166200"/>
            <a:ext cx="3394677" cy="360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544123" y="4600784"/>
            <a:ext cx="1171575" cy="30008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</a:pPr>
            <a:r>
              <a:rPr lang="en-US" sz="500" b="1" dirty="0"/>
              <a:t>ONLY </a:t>
            </a:r>
            <a:r>
              <a:rPr lang="en-US" sz="5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16-39</a:t>
            </a:r>
            <a:r>
              <a:rPr lang="en-US" sz="500" b="1" dirty="0"/>
              <a:t> PFCs CAN BE DETECTED BY TRADITIONAL METHODS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7346004" y="2421791"/>
            <a:ext cx="0" cy="3415129"/>
          </a:xfrm>
          <a:prstGeom prst="line">
            <a:avLst/>
          </a:prstGeom>
          <a:ln w="6350" cmpd="sng">
            <a:solidFill>
              <a:schemeClr val="tx2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7396840" y="2355558"/>
            <a:ext cx="2375994" cy="352404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112713" indent="-11271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1100" dirty="0"/>
              <a:t>Being Prepared </a:t>
            </a:r>
          </a:p>
          <a:p>
            <a:pPr marL="344488" lvl="1" indent="-17621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900" dirty="0"/>
              <a:t>Occurrence/Vulnerability Assessments </a:t>
            </a:r>
          </a:p>
          <a:p>
            <a:pPr marL="344488" lvl="1" indent="-17621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900" dirty="0"/>
              <a:t>Prioritization</a:t>
            </a:r>
          </a:p>
          <a:p>
            <a:pPr marL="344488" lvl="1" indent="-17621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900" dirty="0"/>
              <a:t>Situational Assessment &amp; Management</a:t>
            </a:r>
          </a:p>
          <a:p>
            <a:pPr marL="112713" indent="-11271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1100" dirty="0"/>
              <a:t>Risk Communications</a:t>
            </a:r>
          </a:p>
          <a:p>
            <a:pPr marL="344488" lvl="1" indent="-17621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900" dirty="0"/>
              <a:t>Exposure Pathways</a:t>
            </a:r>
          </a:p>
          <a:p>
            <a:pPr marL="344488" lvl="1" indent="-17621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900" dirty="0"/>
              <a:t>Toxicology</a:t>
            </a:r>
            <a:endParaRPr lang="en-US" sz="1100" dirty="0"/>
          </a:p>
          <a:p>
            <a:pPr marL="112713" indent="-11271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1100" dirty="0"/>
              <a:t>Investigations &amp; Analysis </a:t>
            </a:r>
          </a:p>
          <a:p>
            <a:pPr marL="344488" lvl="1" indent="-17621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900" dirty="0"/>
              <a:t>Rapid Advancements in Methods and Tools</a:t>
            </a:r>
          </a:p>
          <a:p>
            <a:pPr marL="344488" lvl="1" indent="-17621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900" dirty="0"/>
              <a:t>Individual Compound Analysis</a:t>
            </a:r>
          </a:p>
          <a:p>
            <a:pPr marL="344488" lvl="1" indent="-17621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900" dirty="0"/>
              <a:t>Bulk Measurements </a:t>
            </a:r>
          </a:p>
          <a:p>
            <a:pPr marL="112713" indent="-11271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1100" dirty="0"/>
              <a:t>Treatment Technologies </a:t>
            </a:r>
          </a:p>
          <a:p>
            <a:pPr marL="344488" lvl="1" indent="-17621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900" dirty="0"/>
              <a:t>Soil (source areas) </a:t>
            </a:r>
          </a:p>
          <a:p>
            <a:pPr marL="344488" lvl="1" indent="-17621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900" dirty="0"/>
              <a:t>Groundwater</a:t>
            </a:r>
          </a:p>
          <a:p>
            <a:pPr marL="344488" lvl="1" indent="-17621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900" dirty="0"/>
              <a:t>Water Supplies </a:t>
            </a:r>
            <a:endParaRPr lang="en-US" sz="1050" dirty="0"/>
          </a:p>
        </p:txBody>
      </p:sp>
      <p:sp>
        <p:nvSpPr>
          <p:cNvPr id="11" name="Rectangle 10"/>
          <p:cNvSpPr/>
          <p:nvPr/>
        </p:nvSpPr>
        <p:spPr>
          <a:xfrm>
            <a:off x="-34834" y="5849168"/>
            <a:ext cx="9975669" cy="10492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Emerging Contaminants  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 Large Groundwater Plumes   Impacts on Water Supplies</a:t>
            </a:r>
            <a:endParaRPr lang="en-US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14654" y="5166252"/>
            <a:ext cx="338621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+mj-lt"/>
              </a:rPr>
              <a:t>PFAS is in the headlines</a:t>
            </a:r>
          </a:p>
        </p:txBody>
      </p:sp>
      <p:sp>
        <p:nvSpPr>
          <p:cNvPr id="19" name="Rectangle 18"/>
          <p:cNvSpPr/>
          <p:nvPr/>
        </p:nvSpPr>
        <p:spPr>
          <a:xfrm>
            <a:off x="3589902" y="5165390"/>
            <a:ext cx="37561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+mj-lt"/>
              </a:rPr>
              <a:t>It can come from multiple sources</a:t>
            </a:r>
          </a:p>
        </p:txBody>
      </p:sp>
    </p:spTree>
    <p:extLst>
      <p:ext uri="{BB962C8B-B14F-4D97-AF65-F5344CB8AC3E}">
        <p14:creationId xmlns:p14="http://schemas.microsoft.com/office/powerpoint/2010/main" val="1547773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572194" y="1242528"/>
            <a:ext cx="2823210" cy="1767103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lIns="74295" tIns="74295" rtlCol="0" anchor="t" anchorCtr="0">
            <a:normAutofit/>
          </a:bodyPr>
          <a:lstStyle/>
          <a:p>
            <a:endParaRPr lang="en-US" sz="1463" dirty="0"/>
          </a:p>
          <a:p>
            <a:endParaRPr lang="en-US" sz="1463" dirty="0"/>
          </a:p>
          <a:p>
            <a:endParaRPr lang="en-US" sz="1463" dirty="0"/>
          </a:p>
          <a:p>
            <a:endParaRPr lang="en-US" sz="1463" dirty="0"/>
          </a:p>
          <a:p>
            <a:endParaRPr lang="en-US" sz="1463" dirty="0"/>
          </a:p>
          <a:p>
            <a:endParaRPr lang="en-US" sz="1463" dirty="0"/>
          </a:p>
          <a:p>
            <a:endParaRPr lang="en-US" sz="1950" b="1" dirty="0"/>
          </a:p>
          <a:p>
            <a:endParaRPr lang="en-US" sz="1950" b="1" dirty="0"/>
          </a:p>
          <a:p>
            <a:endParaRPr lang="en-US" sz="1463" dirty="0"/>
          </a:p>
        </p:txBody>
      </p:sp>
      <p:pic>
        <p:nvPicPr>
          <p:cNvPr id="13" name="Afbeelding 5" descr="http://t2.gstatic.com/images?q=tbn:ANd9GcTsGo9frJRoEJmISVQCIkw8xzAyln01bUnRg-WvKse1qBLkMB-gJA"/>
          <p:cNvPicPr>
            <a:picLocks noChangeAspect="1" noChangeArrowheads="1"/>
          </p:cNvPicPr>
          <p:nvPr/>
        </p:nvPicPr>
        <p:blipFill rotWithShape="1">
          <a:blip r:embed="rId3" cstate="print"/>
          <a:srcRect l="6260" r="18630"/>
          <a:stretch/>
        </p:blipFill>
        <p:spPr bwMode="auto">
          <a:xfrm>
            <a:off x="1081950" y="1323035"/>
            <a:ext cx="1711757" cy="1604772"/>
          </a:xfrm>
          <a:prstGeom prst="ellipse">
            <a:avLst/>
          </a:prstGeom>
          <a:solidFill>
            <a:schemeClr val="bg1">
              <a:alpha val="0"/>
            </a:schemeClr>
          </a:solidFill>
          <a:ln>
            <a:noFill/>
          </a:ln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  <a:extLst/>
        </p:spPr>
      </p:pic>
      <p:sp>
        <p:nvSpPr>
          <p:cNvPr id="6" name="Oval 5"/>
          <p:cNvSpPr/>
          <p:nvPr/>
        </p:nvSpPr>
        <p:spPr>
          <a:xfrm>
            <a:off x="1081949" y="1323035"/>
            <a:ext cx="1711757" cy="1617168"/>
          </a:xfrm>
          <a:prstGeom prst="ellipse">
            <a:avLst/>
          </a:prstGeom>
          <a:solidFill>
            <a:schemeClr val="bg1">
              <a:alpha val="59000"/>
            </a:schemeClr>
          </a:solidFill>
          <a:ln w="190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721" y="264432"/>
            <a:ext cx="8736000" cy="511875"/>
          </a:xfrm>
        </p:spPr>
        <p:txBody>
          <a:bodyPr/>
          <a:lstStyle/>
          <a:p>
            <a:r>
              <a:rPr lang="en-US" sz="2800" dirty="0"/>
              <a:t>Soil and Water Treatment Options for PFAS</a:t>
            </a:r>
            <a:br>
              <a:rPr lang="en-US" sz="2800" dirty="0"/>
            </a:br>
            <a:r>
              <a:rPr lang="en-US" sz="1400" i="1" dirty="0">
                <a:solidFill>
                  <a:schemeClr val="tx1"/>
                </a:solidFill>
              </a:rPr>
              <a:t>(Highly soluble, least </a:t>
            </a:r>
            <a:r>
              <a:rPr lang="en-US" sz="1400" i="1" dirty="0" err="1">
                <a:solidFill>
                  <a:schemeClr val="tx1"/>
                </a:solidFill>
              </a:rPr>
              <a:t>adsorbable</a:t>
            </a:r>
            <a:r>
              <a:rPr lang="en-US" sz="1400" i="1" dirty="0">
                <a:solidFill>
                  <a:schemeClr val="tx1"/>
                </a:solidFill>
              </a:rPr>
              <a:t>, not very biodegradable compounds)</a:t>
            </a:r>
            <a:br>
              <a:rPr lang="en-US" sz="1600" dirty="0">
                <a:solidFill>
                  <a:schemeClr val="tx1"/>
                </a:solidFill>
              </a:rPr>
            </a:b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567587" y="1212826"/>
            <a:ext cx="2823210" cy="1767103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74295" tIns="74295" rtlCol="0" anchor="t" anchorCtr="0">
            <a:normAutofit/>
          </a:bodyPr>
          <a:lstStyle/>
          <a:p>
            <a:pPr algn="ctr"/>
            <a:endParaRPr lang="en-US" sz="1463" dirty="0"/>
          </a:p>
          <a:p>
            <a:pPr algn="ctr"/>
            <a:endParaRPr lang="en-US" sz="1463" dirty="0"/>
          </a:p>
          <a:p>
            <a:pPr algn="ctr"/>
            <a:endParaRPr lang="en-US" sz="1463" dirty="0"/>
          </a:p>
          <a:p>
            <a:pPr algn="ctr"/>
            <a:endParaRPr lang="en-US" sz="1463" dirty="0"/>
          </a:p>
          <a:p>
            <a:pPr algn="ctr"/>
            <a:endParaRPr lang="en-US" sz="1463" dirty="0"/>
          </a:p>
          <a:p>
            <a:pPr algn="ctr"/>
            <a:endParaRPr lang="en-US" sz="1463" dirty="0"/>
          </a:p>
        </p:txBody>
      </p:sp>
      <p:sp>
        <p:nvSpPr>
          <p:cNvPr id="10" name="Rounded Rectangle 9"/>
          <p:cNvSpPr/>
          <p:nvPr/>
        </p:nvSpPr>
        <p:spPr>
          <a:xfrm>
            <a:off x="6488172" y="1216944"/>
            <a:ext cx="2823210" cy="1767104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4295" tIns="74295" rtlCol="0" anchor="t" anchorCtr="0">
            <a:normAutofit/>
          </a:bodyPr>
          <a:lstStyle/>
          <a:p>
            <a:endParaRPr lang="en-US" sz="1463" dirty="0"/>
          </a:p>
          <a:p>
            <a:endParaRPr lang="en-US" sz="1463" dirty="0"/>
          </a:p>
          <a:p>
            <a:endParaRPr lang="en-US" sz="1463" dirty="0"/>
          </a:p>
          <a:p>
            <a:endParaRPr lang="en-US" sz="1463" dirty="0"/>
          </a:p>
          <a:p>
            <a:endParaRPr lang="en-US" sz="1463" dirty="0"/>
          </a:p>
          <a:p>
            <a:endParaRPr lang="en-US" sz="1463" dirty="0"/>
          </a:p>
        </p:txBody>
      </p:sp>
      <p:pic>
        <p:nvPicPr>
          <p:cNvPr id="12" name="Picture 3" descr="tdf-20090616_72"/>
          <p:cNvPicPr>
            <a:picLocks noChangeAspect="1" noChangeArrowheads="1"/>
          </p:cNvPicPr>
          <p:nvPr/>
        </p:nvPicPr>
        <p:blipFill rotWithShape="1">
          <a:blip r:embed="rId4" cstate="print"/>
          <a:srcRect l="5694" t="24922" b="34739"/>
          <a:stretch/>
        </p:blipFill>
        <p:spPr bwMode="auto">
          <a:xfrm>
            <a:off x="7033995" y="1323035"/>
            <a:ext cx="1670020" cy="1604772"/>
          </a:xfrm>
          <a:prstGeom prst="ellipse">
            <a:avLst/>
          </a:prstGeom>
          <a:noFill/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</p:pic>
      <p:pic>
        <p:nvPicPr>
          <p:cNvPr id="14" name="Picture 5"/>
          <p:cNvPicPr>
            <a:picLocks noChangeAspect="1"/>
          </p:cNvPicPr>
          <p:nvPr/>
        </p:nvPicPr>
        <p:blipFill rotWithShape="1">
          <a:blip r:embed="rId5" cstate="print"/>
          <a:srcRect l="30311" t="5190" r="8021" b="5737"/>
          <a:stretch/>
        </p:blipFill>
        <p:spPr bwMode="auto">
          <a:xfrm>
            <a:off x="4127631" y="1293992"/>
            <a:ext cx="1666893" cy="1604772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</p:pic>
      <p:sp>
        <p:nvSpPr>
          <p:cNvPr id="20" name="Rectangle 19"/>
          <p:cNvSpPr/>
          <p:nvPr/>
        </p:nvSpPr>
        <p:spPr>
          <a:xfrm>
            <a:off x="1626684" y="1917602"/>
            <a:ext cx="622286" cy="3174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488"/>
              </a:spcAft>
            </a:pPr>
            <a:r>
              <a:rPr lang="en-GB" sz="1463" b="1" dirty="0"/>
              <a:t>SOIL</a:t>
            </a:r>
            <a:endParaRPr lang="en-GB" sz="1625" b="1" dirty="0"/>
          </a:p>
        </p:txBody>
      </p:sp>
      <p:grpSp>
        <p:nvGrpSpPr>
          <p:cNvPr id="17" name="Group 16"/>
          <p:cNvGrpSpPr/>
          <p:nvPr/>
        </p:nvGrpSpPr>
        <p:grpSpPr>
          <a:xfrm>
            <a:off x="572194" y="3223296"/>
            <a:ext cx="2823210" cy="1610404"/>
            <a:chOff x="49038" y="39"/>
            <a:chExt cx="2422792" cy="1345995"/>
          </a:xfrm>
        </p:grpSpPr>
        <p:sp>
          <p:nvSpPr>
            <p:cNvPr id="19" name="Rounded Rectangle 18"/>
            <p:cNvSpPr/>
            <p:nvPr/>
          </p:nvSpPr>
          <p:spPr>
            <a:xfrm>
              <a:off x="49038" y="39"/>
              <a:ext cx="2422792" cy="1345995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Rounded Rectangle 4"/>
            <p:cNvSpPr/>
            <p:nvPr/>
          </p:nvSpPr>
          <p:spPr>
            <a:xfrm>
              <a:off x="88461" y="39462"/>
              <a:ext cx="2343946" cy="126714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marL="285750" lvl="0" indent="-285750" defTabSz="68897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anose="020B0604020202020204" pitchFamily="34" charset="0"/>
                <a:buChar char="•"/>
              </a:pPr>
              <a:r>
                <a:rPr lang="en-US" sz="1400" dirty="0"/>
                <a:t>Excavation &amp; Disposal</a:t>
              </a:r>
            </a:p>
            <a:p>
              <a:pPr marL="285750" lvl="0" indent="-285750" defTabSz="68897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anose="020B0604020202020204" pitchFamily="34" charset="0"/>
                <a:buChar char="•"/>
              </a:pPr>
              <a:r>
                <a:rPr lang="en-US" sz="1400" kern="1200" dirty="0"/>
                <a:t>Capping &amp; Containment</a:t>
              </a:r>
            </a:p>
            <a:p>
              <a:pPr marL="285750" lvl="0" indent="-285750" defTabSz="68897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anose="020B0604020202020204" pitchFamily="34" charset="0"/>
                <a:buChar char="•"/>
              </a:pPr>
              <a:r>
                <a:rPr lang="en-US" sz="1400" dirty="0"/>
                <a:t>High Temperature Incineration</a:t>
              </a:r>
            </a:p>
            <a:p>
              <a:pPr marL="285750" lvl="0" indent="-285750" defTabSz="68897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anose="020B0604020202020204" pitchFamily="34" charset="0"/>
                <a:buChar char="•"/>
              </a:pPr>
              <a:r>
                <a:rPr lang="en-US" sz="1400" dirty="0"/>
                <a:t>Solidification &amp; Stabilization</a:t>
              </a: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3567587" y="3217505"/>
            <a:ext cx="2823210" cy="1610404"/>
            <a:chOff x="49038" y="39"/>
            <a:chExt cx="2422792" cy="1345995"/>
          </a:xfrm>
        </p:grpSpPr>
        <p:sp>
          <p:nvSpPr>
            <p:cNvPr id="27" name="Rounded Rectangle 26"/>
            <p:cNvSpPr/>
            <p:nvPr/>
          </p:nvSpPr>
          <p:spPr>
            <a:xfrm>
              <a:off x="49038" y="39"/>
              <a:ext cx="2422792" cy="1345995"/>
            </a:xfrm>
            <a:prstGeom prst="roundRect">
              <a:avLst>
                <a:gd name="adj" fmla="val 10000"/>
              </a:avLst>
            </a:prstGeom>
            <a:solidFill>
              <a:schemeClr val="accent2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en-US" sz="1400" dirty="0"/>
                <a:t>Pump &amp; Treat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300" dirty="0"/>
                <a:t>Granular Activated Carbon (GAC)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300" dirty="0"/>
                <a:t>Ion Exchange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300" dirty="0"/>
                <a:t>Reverse Osmosis/Nano-Filtration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300" dirty="0"/>
                <a:t>Other adsorbents/absorbents</a:t>
              </a:r>
            </a:p>
          </p:txBody>
        </p:sp>
        <p:sp>
          <p:nvSpPr>
            <p:cNvPr id="28" name="Rounded Rectangle 4"/>
            <p:cNvSpPr/>
            <p:nvPr/>
          </p:nvSpPr>
          <p:spPr>
            <a:xfrm>
              <a:off x="88461" y="39462"/>
              <a:ext cx="2343946" cy="126714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ctr" defTabSz="68897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550" kern="1200" dirty="0"/>
                <a:t> </a:t>
              </a: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6488172" y="3206745"/>
            <a:ext cx="2823210" cy="1610404"/>
            <a:chOff x="49038" y="39"/>
            <a:chExt cx="2422792" cy="1345995"/>
          </a:xfrm>
        </p:grpSpPr>
        <p:sp>
          <p:nvSpPr>
            <p:cNvPr id="30" name="Rounded Rectangle 29"/>
            <p:cNvSpPr/>
            <p:nvPr/>
          </p:nvSpPr>
          <p:spPr>
            <a:xfrm>
              <a:off x="49038" y="39"/>
              <a:ext cx="2422792" cy="1345995"/>
            </a:xfrm>
            <a:prstGeom prst="roundRect">
              <a:avLst>
                <a:gd name="adj" fmla="val 10000"/>
              </a:avLst>
            </a:prstGeom>
            <a:solidFill>
              <a:schemeClr val="accent1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1" name="Rounded Rectangle 4"/>
            <p:cNvSpPr/>
            <p:nvPr/>
          </p:nvSpPr>
          <p:spPr>
            <a:xfrm>
              <a:off x="88461" y="39462"/>
              <a:ext cx="2343946" cy="126714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marL="285750" lvl="0" indent="-285750" defTabSz="68897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anose="020B0604020202020204" pitchFamily="34" charset="0"/>
                <a:buChar char="•"/>
              </a:pPr>
              <a:endParaRPr lang="en-US" sz="1400" kern="1200" dirty="0"/>
            </a:p>
            <a:p>
              <a:pPr marL="285750" lvl="0" indent="-285750" defTabSz="68897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anose="020B0604020202020204" pitchFamily="34" charset="0"/>
                <a:buChar char="•"/>
              </a:pPr>
              <a:r>
                <a:rPr lang="en-US" sz="1400" kern="1200" dirty="0"/>
                <a:t>In Situ Chemical Oxidation</a:t>
              </a:r>
            </a:p>
            <a:p>
              <a:pPr marL="285750" lvl="0" indent="-285750" defTabSz="68897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anose="020B0604020202020204" pitchFamily="34" charset="0"/>
                <a:buChar char="•"/>
              </a:pPr>
              <a:r>
                <a:rPr lang="en-US" sz="1400" dirty="0"/>
                <a:t>In Situ Adsorbents</a:t>
              </a:r>
              <a:r>
                <a:rPr lang="en-US" sz="1550" kern="1200" dirty="0"/>
                <a:t> </a:t>
              </a: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519720" y="4986100"/>
            <a:ext cx="8791661" cy="1301496"/>
            <a:chOff x="49038" y="39"/>
            <a:chExt cx="2422792" cy="1345995"/>
          </a:xfrm>
        </p:grpSpPr>
        <p:sp>
          <p:nvSpPr>
            <p:cNvPr id="33" name="Rounded Rectangle 32"/>
            <p:cNvSpPr/>
            <p:nvPr/>
          </p:nvSpPr>
          <p:spPr>
            <a:xfrm>
              <a:off x="49038" y="39"/>
              <a:ext cx="2422792" cy="1345995"/>
            </a:xfrm>
            <a:prstGeom prst="roundRect">
              <a:avLst>
                <a:gd name="adj" fmla="val 10000"/>
              </a:avLst>
            </a:prstGeom>
            <a:solidFill>
              <a:schemeClr val="bg2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3200" dirty="0">
                  <a:solidFill>
                    <a:schemeClr val="tx1"/>
                  </a:solidFill>
                </a:rPr>
                <a:t>Concentrate  </a:t>
              </a:r>
              <a:r>
                <a:rPr lang="en-US" sz="3200" dirty="0">
                  <a:solidFill>
                    <a:schemeClr val="tx1"/>
                  </a:solidFill>
                  <a:sym typeface="Wingdings" panose="05000000000000000000" pitchFamily="2" charset="2"/>
                </a:rPr>
                <a:t>  Separate    Destroy</a:t>
              </a:r>
              <a:endParaRPr 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34" name="Rounded Rectangle 4"/>
            <p:cNvSpPr/>
            <p:nvPr/>
          </p:nvSpPr>
          <p:spPr>
            <a:xfrm>
              <a:off x="88461" y="39462"/>
              <a:ext cx="2343946" cy="126714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ctr" defTabSz="68897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550" kern="1200" dirty="0"/>
                <a:t> </a:t>
              </a:r>
            </a:p>
          </p:txBody>
        </p:sp>
      </p:grpSp>
      <p:pic>
        <p:nvPicPr>
          <p:cNvPr id="24" name="Picture 2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59634" y="204721"/>
            <a:ext cx="1779900" cy="18875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645745" y="3277669"/>
            <a:ext cx="2605345" cy="480131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</a:pPr>
            <a:r>
              <a:rPr lang="en-US" sz="1400" dirty="0"/>
              <a:t>In Situ Air </a:t>
            </a:r>
            <a:r>
              <a:rPr lang="en-US" sz="1400" dirty="0" err="1"/>
              <a:t>Sparging</a:t>
            </a:r>
            <a:r>
              <a:rPr lang="en-US" sz="1400" dirty="0"/>
              <a:t> / </a:t>
            </a:r>
            <a:r>
              <a:rPr lang="en-US" sz="1400" dirty="0" err="1"/>
              <a:t>Biosparging</a:t>
            </a:r>
            <a:r>
              <a:rPr lang="en-US" sz="1400" dirty="0"/>
              <a:t>/SVE</a:t>
            </a:r>
          </a:p>
        </p:txBody>
      </p:sp>
      <p:sp>
        <p:nvSpPr>
          <p:cNvPr id="4" name="Multiply 3"/>
          <p:cNvSpPr/>
          <p:nvPr/>
        </p:nvSpPr>
        <p:spPr>
          <a:xfrm>
            <a:off x="7471954" y="3223296"/>
            <a:ext cx="975360" cy="545166"/>
          </a:xfrm>
          <a:prstGeom prst="mathMultiply">
            <a:avLst/>
          </a:prstGeom>
          <a:solidFill>
            <a:schemeClr val="accent6">
              <a:alpha val="6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419496" y="5059684"/>
            <a:ext cx="7027817" cy="304796"/>
          </a:xfrm>
          <a:prstGeom prst="rect">
            <a:avLst/>
          </a:prstGeom>
          <a:solidFill>
            <a:schemeClr val="accent5">
              <a:lumMod val="20000"/>
              <a:lumOff val="80000"/>
              <a:alpha val="63000"/>
            </a:schemeClr>
          </a:solidFill>
        </p:spPr>
        <p:txBody>
          <a:bodyPr wrap="square" rtlCol="0">
            <a:noAutofit/>
          </a:bodyPr>
          <a:lstStyle/>
          <a:p>
            <a:pPr algn="ctr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</a:pPr>
            <a:r>
              <a:rPr lang="en-US" sz="2000" dirty="0"/>
              <a:t>Where we need to be: Treatment Trains</a:t>
            </a:r>
          </a:p>
        </p:txBody>
      </p:sp>
      <p:sp>
        <p:nvSpPr>
          <p:cNvPr id="35" name="Oval 34"/>
          <p:cNvSpPr/>
          <p:nvPr/>
        </p:nvSpPr>
        <p:spPr>
          <a:xfrm>
            <a:off x="4122739" y="1302701"/>
            <a:ext cx="1680494" cy="1596172"/>
          </a:xfrm>
          <a:prstGeom prst="ellipse">
            <a:avLst/>
          </a:prstGeom>
          <a:solidFill>
            <a:schemeClr val="bg1">
              <a:alpha val="59000"/>
            </a:schemeClr>
          </a:solidFill>
          <a:ln w="190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4150650" y="1725803"/>
            <a:ext cx="1633973" cy="60670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488"/>
              </a:spcAft>
            </a:pPr>
            <a:r>
              <a:rPr lang="en-GB" sz="1463" b="1" dirty="0"/>
              <a:t>WATER SUPPLY</a:t>
            </a:r>
          </a:p>
          <a:p>
            <a:pPr algn="ctr">
              <a:spcAft>
                <a:spcPts val="488"/>
              </a:spcAft>
            </a:pPr>
            <a:r>
              <a:rPr lang="en-GB" sz="1463" b="1" dirty="0"/>
              <a:t>EX SITU</a:t>
            </a:r>
          </a:p>
        </p:txBody>
      </p:sp>
      <p:sp>
        <p:nvSpPr>
          <p:cNvPr id="36" name="Oval 35"/>
          <p:cNvSpPr/>
          <p:nvPr/>
        </p:nvSpPr>
        <p:spPr>
          <a:xfrm>
            <a:off x="7028758" y="1312373"/>
            <a:ext cx="1680494" cy="1616602"/>
          </a:xfrm>
          <a:prstGeom prst="ellipse">
            <a:avLst/>
          </a:prstGeom>
          <a:solidFill>
            <a:schemeClr val="bg1">
              <a:alpha val="59000"/>
            </a:schemeClr>
          </a:solidFill>
          <a:ln w="190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7000113" y="1636961"/>
            <a:ext cx="1737783" cy="8959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488"/>
              </a:spcAft>
            </a:pPr>
            <a:r>
              <a:rPr lang="en-GB" sz="1463" b="1" dirty="0"/>
              <a:t>GROUNDWATER </a:t>
            </a:r>
          </a:p>
          <a:p>
            <a:pPr algn="ctr">
              <a:spcAft>
                <a:spcPts val="488"/>
              </a:spcAft>
            </a:pPr>
            <a:r>
              <a:rPr lang="en-GB" sz="1463" b="1" dirty="0"/>
              <a:t>AND SOILS </a:t>
            </a:r>
          </a:p>
          <a:p>
            <a:pPr algn="ctr">
              <a:spcAft>
                <a:spcPts val="488"/>
              </a:spcAft>
            </a:pPr>
            <a:r>
              <a:rPr lang="en-GB" sz="1463" b="1" dirty="0"/>
              <a:t>IN SITU</a:t>
            </a:r>
          </a:p>
        </p:txBody>
      </p:sp>
    </p:spTree>
    <p:extLst>
      <p:ext uri="{BB962C8B-B14F-4D97-AF65-F5344CB8AC3E}">
        <p14:creationId xmlns:p14="http://schemas.microsoft.com/office/powerpoint/2010/main" val="3013278046"/>
      </p:ext>
    </p:extLst>
  </p:cSld>
  <p:clrMapOvr>
    <a:masterClrMapping/>
  </p:clrMapOvr>
</p:sld>
</file>

<file path=ppt/theme/theme1.xml><?xml version="1.0" encoding="utf-8"?>
<a:theme xmlns:a="http://schemas.openxmlformats.org/drawingml/2006/main" name="Arcadis Master w Kicker">
  <a:themeElements>
    <a:clrScheme name="ARCADIS NBrand Sept15">
      <a:dk1>
        <a:srgbClr val="1D1D1D"/>
      </a:dk1>
      <a:lt1>
        <a:sysClr val="window" lastClr="FFFFFF"/>
      </a:lt1>
      <a:dk2>
        <a:srgbClr val="55575A"/>
      </a:dk2>
      <a:lt2>
        <a:srgbClr val="B3B3B3"/>
      </a:lt2>
      <a:accent1>
        <a:srgbClr val="E4610F"/>
      </a:accent1>
      <a:accent2>
        <a:srgbClr val="0DA642"/>
      </a:accent2>
      <a:accent3>
        <a:srgbClr val="F8DA40"/>
      </a:accent3>
      <a:accent4>
        <a:srgbClr val="00A9E4"/>
      </a:accent4>
      <a:accent5>
        <a:srgbClr val="C3D200"/>
      </a:accent5>
      <a:accent6>
        <a:srgbClr val="E41F13"/>
      </a:accent6>
      <a:hlink>
        <a:srgbClr val="2E75B5"/>
      </a:hlink>
      <a:folHlink>
        <a:srgbClr val="6F3B55"/>
      </a:folHlink>
    </a:clrScheme>
    <a:fontScheme name="ARCADI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 w="19050" cmpd="sng"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6350" cmpd="sng">
          <a:solidFill>
            <a:schemeClr val="tx2"/>
          </a:solidFill>
          <a:headEnd type="none"/>
          <a:tailEnd type="none"/>
        </a:ln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solidFill>
          <a:schemeClr val="bg1"/>
        </a:solidFill>
      </a:spPr>
      <a:bodyPr wrap="square" rtlCol="0">
        <a:spAutoFit/>
      </a:bodyPr>
      <a:lstStyle>
        <a:defPPr>
          <a:lnSpc>
            <a:spcPct val="90000"/>
          </a:lnSpc>
          <a:spcBef>
            <a:spcPts val="200"/>
          </a:spcBef>
          <a:spcAft>
            <a:spcPts val="400"/>
          </a:spcAft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Report Style UK.pptx" id="{98ED2508-88E1-44B8-8CEB-10DCF81EF063}" vid="{79F5CB08-587C-4BF7-8B6D-0483007F909B}"/>
    </a:ext>
  </a:extLst>
</a:theme>
</file>

<file path=ppt/theme/theme2.xml><?xml version="1.0" encoding="utf-8"?>
<a:theme xmlns:a="http://schemas.openxmlformats.org/drawingml/2006/main" name="Presentation Style Template UK">
  <a:themeElements>
    <a:clrScheme name="01 Arcadis Branding">
      <a:dk1>
        <a:srgbClr val="1D1D1D"/>
      </a:dk1>
      <a:lt1>
        <a:sysClr val="window" lastClr="FFFFFF"/>
      </a:lt1>
      <a:dk2>
        <a:srgbClr val="55575A"/>
      </a:dk2>
      <a:lt2>
        <a:srgbClr val="B3B3B3"/>
      </a:lt2>
      <a:accent1>
        <a:srgbClr val="E4610F"/>
      </a:accent1>
      <a:accent2>
        <a:srgbClr val="0DA642"/>
      </a:accent2>
      <a:accent3>
        <a:srgbClr val="F8DA40"/>
      </a:accent3>
      <a:accent4>
        <a:srgbClr val="00A9E4"/>
      </a:accent4>
      <a:accent5>
        <a:srgbClr val="C3D200"/>
      </a:accent5>
      <a:accent6>
        <a:srgbClr val="E41F13"/>
      </a:accent6>
      <a:hlink>
        <a:srgbClr val="2E75B5"/>
      </a:hlink>
      <a:folHlink>
        <a:srgbClr val="6F3B55"/>
      </a:folHlink>
    </a:clrScheme>
    <a:fontScheme name="ARCADI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 w="19050" cmpd="sng"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6350" cmpd="sng">
          <a:solidFill>
            <a:schemeClr val="tx2"/>
          </a:solidFill>
          <a:headEnd type="none"/>
          <a:tailEnd type="none"/>
        </a:ln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solidFill>
          <a:schemeClr val="bg1"/>
        </a:solidFill>
      </a:spPr>
      <a:bodyPr wrap="square" rtlCol="0">
        <a:spAutoFit/>
      </a:bodyPr>
      <a:lstStyle>
        <a:defPPr>
          <a:lnSpc>
            <a:spcPct val="90000"/>
          </a:lnSpc>
          <a:spcBef>
            <a:spcPts val="200"/>
          </a:spcBef>
          <a:spcAft>
            <a:spcPts val="400"/>
          </a:spcAft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6726D541-9969-4D60-9633-7A0F1A8B82DA}" vid="{5AF9AA92-63D7-4A9A-8B19-C0390F01841E}"/>
    </a:ext>
  </a:extLst>
</a:theme>
</file>

<file path=ppt/theme/theme3.xml><?xml version="1.0" encoding="utf-8"?>
<a:theme xmlns:a="http://schemas.openxmlformats.org/drawingml/2006/main" name="Office Theme">
  <a:themeElements>
    <a:clrScheme name="Arcadis2015">
      <a:dk1>
        <a:sysClr val="windowText" lastClr="000000"/>
      </a:dk1>
      <a:lt1>
        <a:sysClr val="window" lastClr="FFFFFF"/>
      </a:lt1>
      <a:dk2>
        <a:srgbClr val="55575A"/>
      </a:dk2>
      <a:lt2>
        <a:srgbClr val="B3B3B3"/>
      </a:lt2>
      <a:accent1>
        <a:srgbClr val="E4610F"/>
      </a:accent1>
      <a:accent2>
        <a:srgbClr val="00A9E4"/>
      </a:accent2>
      <a:accent3>
        <a:srgbClr val="E41F13"/>
      </a:accent3>
      <a:accent4>
        <a:srgbClr val="0DA642"/>
      </a:accent4>
      <a:accent5>
        <a:srgbClr val="F8DA40"/>
      </a:accent5>
      <a:accent6>
        <a:srgbClr val="C3D200"/>
      </a:accent6>
      <a:hlink>
        <a:srgbClr val="2E75B5"/>
      </a:hlink>
      <a:folHlink>
        <a:srgbClr val="6F3B55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Arcadis2015">
      <a:dk1>
        <a:sysClr val="windowText" lastClr="000000"/>
      </a:dk1>
      <a:lt1>
        <a:sysClr val="window" lastClr="FFFFFF"/>
      </a:lt1>
      <a:dk2>
        <a:srgbClr val="55575A"/>
      </a:dk2>
      <a:lt2>
        <a:srgbClr val="B3B3B3"/>
      </a:lt2>
      <a:accent1>
        <a:srgbClr val="E4610F"/>
      </a:accent1>
      <a:accent2>
        <a:srgbClr val="00A9E4"/>
      </a:accent2>
      <a:accent3>
        <a:srgbClr val="E41F13"/>
      </a:accent3>
      <a:accent4>
        <a:srgbClr val="0DA642"/>
      </a:accent4>
      <a:accent5>
        <a:srgbClr val="F8DA40"/>
      </a:accent5>
      <a:accent6>
        <a:srgbClr val="C3D200"/>
      </a:accent6>
      <a:hlink>
        <a:srgbClr val="2E75B5"/>
      </a:hlink>
      <a:folHlink>
        <a:srgbClr val="6F3B55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D1CB3B1093F064AAF393C9210617E1B" ma:contentTypeVersion="0" ma:contentTypeDescription="Create a new document." ma:contentTypeScope="" ma:versionID="ff820e87c49f0c35d1b688869becbf5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6c96ba11fc0b0f11135d6dc28d8a2ff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89060E9-E28B-49F0-A6F0-3786A2ADFD3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9F52271-860E-4250-8A11-5F472F10043C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450C838A-B017-45B1-A135-169B32CAAEF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38933</TotalTime>
  <Words>163</Words>
  <Application>Microsoft Office PowerPoint</Application>
  <PresentationFormat>A4 Paper (210x297 mm)</PresentationFormat>
  <Paragraphs>62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Wingdings</vt:lpstr>
      <vt:lpstr>Arcadis Master w Kicker</vt:lpstr>
      <vt:lpstr>Presentation Style Template UK</vt:lpstr>
      <vt:lpstr>PowerPoint Presentation</vt:lpstr>
      <vt:lpstr>Soil and Water Treatment Options for PFAS (Highly soluble, least adsorbable, not very biodegradable compounds) </vt:lpstr>
    </vt:vector>
  </TitlesOfParts>
  <Company>ARCADIS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Guidance</dc:title>
  <dc:creator>Finch, Janine</dc:creator>
  <cp:keywords>Arcadis</cp:keywords>
  <cp:lastModifiedBy>Yochum, Carol</cp:lastModifiedBy>
  <cp:revision>339</cp:revision>
  <cp:lastPrinted>2016-09-23T18:26:11Z</cp:lastPrinted>
  <dcterms:created xsi:type="dcterms:W3CDTF">2015-09-21T17:51:58Z</dcterms:created>
  <dcterms:modified xsi:type="dcterms:W3CDTF">2016-09-23T19:09:07Z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0x010100CD1CB3B1093F064AAF393C9210617E1B</vt:lpwstr>
  </property>
</Properties>
</file>