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4"/>
  </p:sldMasterIdLst>
  <p:notesMasterIdLst>
    <p:notesMasterId r:id="rId8"/>
  </p:notesMasterIdLst>
  <p:sldIdLst>
    <p:sldId id="374" r:id="rId5"/>
    <p:sldId id="382" r:id="rId6"/>
    <p:sldId id="383" r:id="rId7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E"/>
    <a:srgbClr val="984807"/>
    <a:srgbClr val="00305C"/>
    <a:srgbClr val="FFFFCC"/>
    <a:srgbClr val="B9EDFF"/>
    <a:srgbClr val="005E60"/>
    <a:srgbClr val="1DFAFF"/>
    <a:srgbClr val="00B0B4"/>
    <a:srgbClr val="007B7E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3357" autoAdjust="0"/>
  </p:normalViewPr>
  <p:slideViewPr>
    <p:cSldViewPr snapToGrid="0">
      <p:cViewPr varScale="1">
        <p:scale>
          <a:sx n="124" d="100"/>
          <a:sy n="124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74BFF0C-DB00-41E5-AB53-A11A04612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90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" y="0"/>
            <a:ext cx="9139428" cy="6858000"/>
          </a:xfrm>
          <a:prstGeom prst="rect">
            <a:avLst/>
          </a:prstGeom>
        </p:spPr>
      </p:pic>
      <p:sp>
        <p:nvSpPr>
          <p:cNvPr id="8" name="title placeholder"/>
          <p:cNvSpPr>
            <a:spLocks noGrp="1"/>
          </p:cNvSpPr>
          <p:nvPr>
            <p:ph type="body" sz="quarter" idx="10" hasCustomPrompt="1"/>
          </p:nvPr>
        </p:nvSpPr>
        <p:spPr>
          <a:xfrm>
            <a:off x="4615962" y="5156400"/>
            <a:ext cx="4176344" cy="431184"/>
          </a:xfrm>
        </p:spPr>
        <p:txBody>
          <a:bodyPr anchor="ctr"/>
          <a:lstStyle>
            <a:lvl1pPr marL="0" indent="0" algn="r">
              <a:buNone/>
              <a:defRPr lang="en-US" sz="2800" b="1" dirty="0">
                <a:solidFill>
                  <a:srgbClr val="132C3C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US" sz="2600" dirty="0" smtClean="0">
                <a:solidFill>
                  <a:srgbClr val="132C3C"/>
                </a:solidFill>
                <a:latin typeface="+mj-lt"/>
              </a:rPr>
              <a:t>Place Title</a:t>
            </a:r>
            <a:r>
              <a:rPr lang="en-US" sz="2600" baseline="0" dirty="0" smtClean="0">
                <a:solidFill>
                  <a:srgbClr val="132C3C"/>
                </a:solidFill>
                <a:latin typeface="+mj-lt"/>
              </a:rPr>
              <a:t> Here</a:t>
            </a:r>
            <a:endParaRPr lang="en-US" sz="2600" dirty="0">
              <a:solidFill>
                <a:srgbClr val="132C3C"/>
              </a:solidFill>
              <a:latin typeface="+mj-lt"/>
            </a:endParaRPr>
          </a:p>
        </p:txBody>
      </p:sp>
      <p:sp>
        <p:nvSpPr>
          <p:cNvPr id="9" name="subtitle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615962" y="5635709"/>
            <a:ext cx="4176344" cy="315377"/>
          </a:xfrm>
        </p:spPr>
        <p:txBody>
          <a:bodyPr anchor="ctr">
            <a:noAutofit/>
          </a:bodyPr>
          <a:lstStyle>
            <a:lvl1pPr marL="0" indent="0" algn="r">
              <a:buNone/>
              <a:defRPr lang="en-US" sz="1800" b="0" dirty="0">
                <a:solidFill>
                  <a:srgbClr val="132C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US" sz="2000" b="0" dirty="0" smtClean="0">
                <a:solidFill>
                  <a:srgbClr val="132C3C"/>
                </a:solidFill>
                <a:latin typeface="+mn-lt"/>
              </a:rPr>
              <a:t>Subtitle text placed here</a:t>
            </a:r>
            <a:endParaRPr lang="en-US" sz="2000" b="0" dirty="0">
              <a:solidFill>
                <a:srgbClr val="132C3C"/>
              </a:solidFill>
              <a:latin typeface="+mn-lt"/>
            </a:endParaRPr>
          </a:p>
        </p:txBody>
      </p:sp>
      <p:sp>
        <p:nvSpPr>
          <p:cNvPr id="10" name="presenter and date"/>
          <p:cNvSpPr>
            <a:spLocks noGrp="1"/>
          </p:cNvSpPr>
          <p:nvPr>
            <p:ph type="body" sz="quarter" idx="12" hasCustomPrompt="1"/>
          </p:nvPr>
        </p:nvSpPr>
        <p:spPr>
          <a:xfrm>
            <a:off x="4615962" y="6148001"/>
            <a:ext cx="4176344" cy="315377"/>
          </a:xfrm>
        </p:spPr>
        <p:txBody>
          <a:bodyPr anchor="ctr"/>
          <a:lstStyle>
            <a:lvl1pPr marL="0" indent="0" algn="r">
              <a:buNone/>
              <a:defRPr lang="en-US" sz="2000" b="0" dirty="0">
                <a:solidFill>
                  <a:srgbClr val="132C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US" sz="1600" b="0" dirty="0" smtClean="0">
                <a:solidFill>
                  <a:srgbClr val="132C3C"/>
                </a:solidFill>
                <a:latin typeface="+mn-lt"/>
              </a:rPr>
              <a:t>Presenter: John Doe	Date:</a:t>
            </a:r>
            <a:r>
              <a:rPr lang="en-US" sz="1600" b="0" baseline="0" dirty="0" smtClean="0">
                <a:solidFill>
                  <a:srgbClr val="132C3C"/>
                </a:solidFill>
                <a:latin typeface="+mn-lt"/>
              </a:rPr>
              <a:t> 1.1.16</a:t>
            </a:r>
            <a:endParaRPr lang="en-US" sz="1600" b="0" dirty="0">
              <a:solidFill>
                <a:srgbClr val="132C3C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991" y="459776"/>
            <a:ext cx="2149078" cy="93422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4900"/>
            <a:ext cx="4038600" cy="51895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04900"/>
            <a:ext cx="4038600" cy="51895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181340" y="6544736"/>
            <a:ext cx="6252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FE52EC5-69F6-4FF1-92A6-2D878DC8EFA0}" type="slidenum">
              <a:rPr lang="en-US" sz="1100" b="0" smtClean="0">
                <a:solidFill>
                  <a:schemeClr val="bg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100" b="0" dirty="0">
              <a:solidFill>
                <a:schemeClr val="bg1"/>
              </a:solidFill>
              <a:latin typeface="Arial" panose="020B0604020202020204" pitchFamily="34" charset="0"/>
              <a:ea typeface="Open Sans Light" panose="020B0306030504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472644"/>
            <a:ext cx="9144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13" y="6472644"/>
            <a:ext cx="720702" cy="384374"/>
          </a:xfrm>
          <a:prstGeom prst="rect">
            <a:avLst/>
          </a:prstGeom>
        </p:spPr>
      </p:pic>
      <p:grpSp>
        <p:nvGrpSpPr>
          <p:cNvPr id="9" name="Group 70"/>
          <p:cNvGrpSpPr>
            <a:grpSpLocks/>
          </p:cNvGrpSpPr>
          <p:nvPr userDrawn="1"/>
        </p:nvGrpSpPr>
        <p:grpSpPr bwMode="auto">
          <a:xfrm>
            <a:off x="7699375" y="230188"/>
            <a:ext cx="1114425" cy="485775"/>
            <a:chOff x="1760" y="1676"/>
            <a:chExt cx="2235" cy="972"/>
          </a:xfrm>
        </p:grpSpPr>
        <p:sp>
          <p:nvSpPr>
            <p:cNvPr id="10" name="Freeform 71"/>
            <p:cNvSpPr>
              <a:spLocks/>
            </p:cNvSpPr>
            <p:nvPr/>
          </p:nvSpPr>
          <p:spPr bwMode="auto">
            <a:xfrm>
              <a:off x="1776" y="2451"/>
              <a:ext cx="124" cy="149"/>
            </a:xfrm>
            <a:custGeom>
              <a:avLst/>
              <a:gdLst/>
              <a:ahLst/>
              <a:cxnLst>
                <a:cxn ang="0">
                  <a:pos x="155" y="3"/>
                </a:cxn>
                <a:cxn ang="0">
                  <a:pos x="204" y="19"/>
                </a:cxn>
                <a:cxn ang="0">
                  <a:pos x="233" y="53"/>
                </a:cxn>
                <a:cxn ang="0">
                  <a:pos x="244" y="102"/>
                </a:cxn>
                <a:cxn ang="0">
                  <a:pos x="206" y="79"/>
                </a:cxn>
                <a:cxn ang="0">
                  <a:pos x="185" y="47"/>
                </a:cxn>
                <a:cxn ang="0">
                  <a:pos x="148" y="31"/>
                </a:cxn>
                <a:cxn ang="0">
                  <a:pos x="95" y="32"/>
                </a:cxn>
                <a:cxn ang="0">
                  <a:pos x="57" y="50"/>
                </a:cxn>
                <a:cxn ang="0">
                  <a:pos x="43" y="84"/>
                </a:cxn>
                <a:cxn ang="0">
                  <a:pos x="56" y="107"/>
                </a:cxn>
                <a:cxn ang="0">
                  <a:pos x="84" y="121"/>
                </a:cxn>
                <a:cxn ang="0">
                  <a:pos x="168" y="138"/>
                </a:cxn>
                <a:cxn ang="0">
                  <a:pos x="208" y="152"/>
                </a:cxn>
                <a:cxn ang="0">
                  <a:pos x="238" y="174"/>
                </a:cxn>
                <a:cxn ang="0">
                  <a:pos x="248" y="209"/>
                </a:cxn>
                <a:cxn ang="0">
                  <a:pos x="243" y="240"/>
                </a:cxn>
                <a:cxn ang="0">
                  <a:pos x="224" y="267"/>
                </a:cxn>
                <a:cxn ang="0">
                  <a:pos x="187" y="288"/>
                </a:cxn>
                <a:cxn ang="0">
                  <a:pos x="129" y="296"/>
                </a:cxn>
                <a:cxn ang="0">
                  <a:pos x="69" y="288"/>
                </a:cxn>
                <a:cxn ang="0">
                  <a:pos x="28" y="266"/>
                </a:cxn>
                <a:cxn ang="0">
                  <a:pos x="7" y="232"/>
                </a:cxn>
                <a:cxn ang="0">
                  <a:pos x="0" y="189"/>
                </a:cxn>
                <a:cxn ang="0">
                  <a:pos x="35" y="206"/>
                </a:cxn>
                <a:cxn ang="0">
                  <a:pos x="50" y="236"/>
                </a:cxn>
                <a:cxn ang="0">
                  <a:pos x="79" y="257"/>
                </a:cxn>
                <a:cxn ang="0">
                  <a:pos x="128" y="265"/>
                </a:cxn>
                <a:cxn ang="0">
                  <a:pos x="174" y="259"/>
                </a:cxn>
                <a:cxn ang="0">
                  <a:pos x="201" y="244"/>
                </a:cxn>
                <a:cxn ang="0">
                  <a:pos x="212" y="223"/>
                </a:cxn>
                <a:cxn ang="0">
                  <a:pos x="212" y="198"/>
                </a:cxn>
                <a:cxn ang="0">
                  <a:pos x="194" y="178"/>
                </a:cxn>
                <a:cxn ang="0">
                  <a:pos x="161" y="167"/>
                </a:cxn>
                <a:cxn ang="0">
                  <a:pos x="103" y="156"/>
                </a:cxn>
                <a:cxn ang="0">
                  <a:pos x="64" y="146"/>
                </a:cxn>
                <a:cxn ang="0">
                  <a:pos x="31" y="130"/>
                </a:cxn>
                <a:cxn ang="0">
                  <a:pos x="12" y="104"/>
                </a:cxn>
                <a:cxn ang="0">
                  <a:pos x="11" y="64"/>
                </a:cxn>
                <a:cxn ang="0">
                  <a:pos x="30" y="30"/>
                </a:cxn>
                <a:cxn ang="0">
                  <a:pos x="68" y="8"/>
                </a:cxn>
                <a:cxn ang="0">
                  <a:pos x="123" y="0"/>
                </a:cxn>
              </a:cxnLst>
              <a:rect l="0" t="0" r="r" b="b"/>
              <a:pathLst>
                <a:path w="248" h="296">
                  <a:moveTo>
                    <a:pt x="123" y="0"/>
                  </a:moveTo>
                  <a:lnTo>
                    <a:pt x="155" y="3"/>
                  </a:lnTo>
                  <a:lnTo>
                    <a:pt x="180" y="8"/>
                  </a:lnTo>
                  <a:lnTo>
                    <a:pt x="204" y="19"/>
                  </a:lnTo>
                  <a:lnTo>
                    <a:pt x="221" y="34"/>
                  </a:lnTo>
                  <a:lnTo>
                    <a:pt x="233" y="53"/>
                  </a:lnTo>
                  <a:lnTo>
                    <a:pt x="242" y="74"/>
                  </a:lnTo>
                  <a:lnTo>
                    <a:pt x="244" y="102"/>
                  </a:lnTo>
                  <a:lnTo>
                    <a:pt x="209" y="102"/>
                  </a:lnTo>
                  <a:lnTo>
                    <a:pt x="206" y="79"/>
                  </a:lnTo>
                  <a:lnTo>
                    <a:pt x="198" y="61"/>
                  </a:lnTo>
                  <a:lnTo>
                    <a:pt x="185" y="47"/>
                  </a:lnTo>
                  <a:lnTo>
                    <a:pt x="168" y="38"/>
                  </a:lnTo>
                  <a:lnTo>
                    <a:pt x="148" y="31"/>
                  </a:lnTo>
                  <a:lnTo>
                    <a:pt x="123" y="30"/>
                  </a:lnTo>
                  <a:lnTo>
                    <a:pt x="95" y="32"/>
                  </a:lnTo>
                  <a:lnTo>
                    <a:pt x="73" y="39"/>
                  </a:lnTo>
                  <a:lnTo>
                    <a:pt x="57" y="50"/>
                  </a:lnTo>
                  <a:lnTo>
                    <a:pt x="46" y="65"/>
                  </a:lnTo>
                  <a:lnTo>
                    <a:pt x="43" y="84"/>
                  </a:lnTo>
                  <a:lnTo>
                    <a:pt x="46" y="98"/>
                  </a:lnTo>
                  <a:lnTo>
                    <a:pt x="56" y="107"/>
                  </a:lnTo>
                  <a:lnTo>
                    <a:pt x="68" y="115"/>
                  </a:lnTo>
                  <a:lnTo>
                    <a:pt x="84" y="121"/>
                  </a:lnTo>
                  <a:lnTo>
                    <a:pt x="103" y="126"/>
                  </a:lnTo>
                  <a:lnTo>
                    <a:pt x="168" y="138"/>
                  </a:lnTo>
                  <a:lnTo>
                    <a:pt x="189" y="145"/>
                  </a:lnTo>
                  <a:lnTo>
                    <a:pt x="208" y="152"/>
                  </a:lnTo>
                  <a:lnTo>
                    <a:pt x="224" y="161"/>
                  </a:lnTo>
                  <a:lnTo>
                    <a:pt x="238" y="174"/>
                  </a:lnTo>
                  <a:lnTo>
                    <a:pt x="246" y="190"/>
                  </a:lnTo>
                  <a:lnTo>
                    <a:pt x="248" y="209"/>
                  </a:lnTo>
                  <a:lnTo>
                    <a:pt x="247" y="224"/>
                  </a:lnTo>
                  <a:lnTo>
                    <a:pt x="243" y="240"/>
                  </a:lnTo>
                  <a:lnTo>
                    <a:pt x="235" y="254"/>
                  </a:lnTo>
                  <a:lnTo>
                    <a:pt x="224" y="267"/>
                  </a:lnTo>
                  <a:lnTo>
                    <a:pt x="208" y="280"/>
                  </a:lnTo>
                  <a:lnTo>
                    <a:pt x="187" y="288"/>
                  </a:lnTo>
                  <a:lnTo>
                    <a:pt x="161" y="293"/>
                  </a:lnTo>
                  <a:lnTo>
                    <a:pt x="129" y="296"/>
                  </a:lnTo>
                  <a:lnTo>
                    <a:pt x="96" y="293"/>
                  </a:lnTo>
                  <a:lnTo>
                    <a:pt x="69" y="288"/>
                  </a:lnTo>
                  <a:lnTo>
                    <a:pt x="46" y="278"/>
                  </a:lnTo>
                  <a:lnTo>
                    <a:pt x="28" y="266"/>
                  </a:lnTo>
                  <a:lnTo>
                    <a:pt x="16" y="250"/>
                  </a:lnTo>
                  <a:lnTo>
                    <a:pt x="7" y="232"/>
                  </a:lnTo>
                  <a:lnTo>
                    <a:pt x="1" y="212"/>
                  </a:lnTo>
                  <a:lnTo>
                    <a:pt x="0" y="189"/>
                  </a:lnTo>
                  <a:lnTo>
                    <a:pt x="34" y="189"/>
                  </a:lnTo>
                  <a:lnTo>
                    <a:pt x="35" y="206"/>
                  </a:lnTo>
                  <a:lnTo>
                    <a:pt x="41" y="223"/>
                  </a:lnTo>
                  <a:lnTo>
                    <a:pt x="50" y="236"/>
                  </a:lnTo>
                  <a:lnTo>
                    <a:pt x="62" y="248"/>
                  </a:lnTo>
                  <a:lnTo>
                    <a:pt x="79" y="257"/>
                  </a:lnTo>
                  <a:lnTo>
                    <a:pt x="100" y="263"/>
                  </a:lnTo>
                  <a:lnTo>
                    <a:pt x="128" y="265"/>
                  </a:lnTo>
                  <a:lnTo>
                    <a:pt x="153" y="263"/>
                  </a:lnTo>
                  <a:lnTo>
                    <a:pt x="174" y="259"/>
                  </a:lnTo>
                  <a:lnTo>
                    <a:pt x="190" y="252"/>
                  </a:lnTo>
                  <a:lnTo>
                    <a:pt x="201" y="244"/>
                  </a:lnTo>
                  <a:lnTo>
                    <a:pt x="208" y="233"/>
                  </a:lnTo>
                  <a:lnTo>
                    <a:pt x="212" y="223"/>
                  </a:lnTo>
                  <a:lnTo>
                    <a:pt x="213" y="212"/>
                  </a:lnTo>
                  <a:lnTo>
                    <a:pt x="212" y="198"/>
                  </a:lnTo>
                  <a:lnTo>
                    <a:pt x="205" y="187"/>
                  </a:lnTo>
                  <a:lnTo>
                    <a:pt x="194" y="178"/>
                  </a:lnTo>
                  <a:lnTo>
                    <a:pt x="179" y="171"/>
                  </a:lnTo>
                  <a:lnTo>
                    <a:pt x="161" y="167"/>
                  </a:lnTo>
                  <a:lnTo>
                    <a:pt x="123" y="159"/>
                  </a:lnTo>
                  <a:lnTo>
                    <a:pt x="103" y="156"/>
                  </a:lnTo>
                  <a:lnTo>
                    <a:pt x="83" y="151"/>
                  </a:lnTo>
                  <a:lnTo>
                    <a:pt x="64" y="146"/>
                  </a:lnTo>
                  <a:lnTo>
                    <a:pt x="46" y="140"/>
                  </a:lnTo>
                  <a:lnTo>
                    <a:pt x="31" y="130"/>
                  </a:lnTo>
                  <a:lnTo>
                    <a:pt x="19" y="118"/>
                  </a:lnTo>
                  <a:lnTo>
                    <a:pt x="12" y="104"/>
                  </a:lnTo>
                  <a:lnTo>
                    <a:pt x="9" y="85"/>
                  </a:lnTo>
                  <a:lnTo>
                    <a:pt x="11" y="64"/>
                  </a:lnTo>
                  <a:lnTo>
                    <a:pt x="18" y="45"/>
                  </a:lnTo>
                  <a:lnTo>
                    <a:pt x="30" y="30"/>
                  </a:lnTo>
                  <a:lnTo>
                    <a:pt x="46" y="17"/>
                  </a:lnTo>
                  <a:lnTo>
                    <a:pt x="68" y="8"/>
                  </a:lnTo>
                  <a:lnTo>
                    <a:pt x="94" y="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72"/>
            <p:cNvSpPr>
              <a:spLocks noEditPoints="1"/>
            </p:cNvSpPr>
            <p:nvPr/>
          </p:nvSpPr>
          <p:spPr bwMode="auto">
            <a:xfrm>
              <a:off x="1913" y="2480"/>
              <a:ext cx="111" cy="121"/>
            </a:xfrm>
            <a:custGeom>
              <a:avLst/>
              <a:gdLst/>
              <a:ahLst/>
              <a:cxnLst>
                <a:cxn ang="0">
                  <a:pos x="88" y="31"/>
                </a:cxn>
                <a:cxn ang="0">
                  <a:pos x="56" y="49"/>
                </a:cxn>
                <a:cxn ang="0">
                  <a:pos x="40" y="80"/>
                </a:cxn>
                <a:cxn ang="0">
                  <a:pos x="35" y="119"/>
                </a:cxn>
                <a:cxn ang="0">
                  <a:pos x="40" y="159"/>
                </a:cxn>
                <a:cxn ang="0">
                  <a:pos x="56" y="189"/>
                </a:cxn>
                <a:cxn ang="0">
                  <a:pos x="88" y="206"/>
                </a:cxn>
                <a:cxn ang="0">
                  <a:pos x="135" y="206"/>
                </a:cxn>
                <a:cxn ang="0">
                  <a:pos x="167" y="189"/>
                </a:cxn>
                <a:cxn ang="0">
                  <a:pos x="185" y="159"/>
                </a:cxn>
                <a:cxn ang="0">
                  <a:pos x="189" y="119"/>
                </a:cxn>
                <a:cxn ang="0">
                  <a:pos x="181" y="69"/>
                </a:cxn>
                <a:cxn ang="0">
                  <a:pos x="163" y="45"/>
                </a:cxn>
                <a:cxn ang="0">
                  <a:pos x="133" y="30"/>
                </a:cxn>
                <a:cxn ang="0">
                  <a:pos x="112" y="0"/>
                </a:cxn>
                <a:cxn ang="0">
                  <a:pos x="162" y="8"/>
                </a:cxn>
                <a:cxn ang="0">
                  <a:pos x="194" y="30"/>
                </a:cxn>
                <a:cxn ang="0">
                  <a:pos x="213" y="61"/>
                </a:cxn>
                <a:cxn ang="0">
                  <a:pos x="222" y="99"/>
                </a:cxn>
                <a:cxn ang="0">
                  <a:pos x="222" y="140"/>
                </a:cxn>
                <a:cxn ang="0">
                  <a:pos x="213" y="178"/>
                </a:cxn>
                <a:cxn ang="0">
                  <a:pos x="194" y="209"/>
                </a:cxn>
                <a:cxn ang="0">
                  <a:pos x="162" y="229"/>
                </a:cxn>
                <a:cxn ang="0">
                  <a:pos x="112" y="238"/>
                </a:cxn>
                <a:cxn ang="0">
                  <a:pos x="61" y="229"/>
                </a:cxn>
                <a:cxn ang="0">
                  <a:pos x="29" y="209"/>
                </a:cxn>
                <a:cxn ang="0">
                  <a:pos x="10" y="178"/>
                </a:cxn>
                <a:cxn ang="0">
                  <a:pos x="2" y="140"/>
                </a:cxn>
                <a:cxn ang="0">
                  <a:pos x="2" y="99"/>
                </a:cxn>
                <a:cxn ang="0">
                  <a:pos x="10" y="61"/>
                </a:cxn>
                <a:cxn ang="0">
                  <a:pos x="29" y="30"/>
                </a:cxn>
                <a:cxn ang="0">
                  <a:pos x="63" y="8"/>
                </a:cxn>
                <a:cxn ang="0">
                  <a:pos x="112" y="0"/>
                </a:cxn>
              </a:cxnLst>
              <a:rect l="0" t="0" r="r" b="b"/>
              <a:pathLst>
                <a:path w="223" h="238">
                  <a:moveTo>
                    <a:pt x="112" y="28"/>
                  </a:moveTo>
                  <a:lnTo>
                    <a:pt x="88" y="31"/>
                  </a:lnTo>
                  <a:lnTo>
                    <a:pt x="69" y="38"/>
                  </a:lnTo>
                  <a:lnTo>
                    <a:pt x="56" y="49"/>
                  </a:lnTo>
                  <a:lnTo>
                    <a:pt x="46" y="64"/>
                  </a:lnTo>
                  <a:lnTo>
                    <a:pt x="40" y="80"/>
                  </a:lnTo>
                  <a:lnTo>
                    <a:pt x="37" y="99"/>
                  </a:lnTo>
                  <a:lnTo>
                    <a:pt x="35" y="119"/>
                  </a:lnTo>
                  <a:lnTo>
                    <a:pt x="37" y="140"/>
                  </a:lnTo>
                  <a:lnTo>
                    <a:pt x="40" y="159"/>
                  </a:lnTo>
                  <a:lnTo>
                    <a:pt x="46" y="175"/>
                  </a:lnTo>
                  <a:lnTo>
                    <a:pt x="56" y="189"/>
                  </a:lnTo>
                  <a:lnTo>
                    <a:pt x="69" y="200"/>
                  </a:lnTo>
                  <a:lnTo>
                    <a:pt x="88" y="206"/>
                  </a:lnTo>
                  <a:lnTo>
                    <a:pt x="112" y="209"/>
                  </a:lnTo>
                  <a:lnTo>
                    <a:pt x="135" y="206"/>
                  </a:lnTo>
                  <a:lnTo>
                    <a:pt x="154" y="200"/>
                  </a:lnTo>
                  <a:lnTo>
                    <a:pt x="167" y="189"/>
                  </a:lnTo>
                  <a:lnTo>
                    <a:pt x="178" y="175"/>
                  </a:lnTo>
                  <a:lnTo>
                    <a:pt x="185" y="159"/>
                  </a:lnTo>
                  <a:lnTo>
                    <a:pt x="188" y="140"/>
                  </a:lnTo>
                  <a:lnTo>
                    <a:pt x="189" y="119"/>
                  </a:lnTo>
                  <a:lnTo>
                    <a:pt x="186" y="84"/>
                  </a:lnTo>
                  <a:lnTo>
                    <a:pt x="181" y="69"/>
                  </a:lnTo>
                  <a:lnTo>
                    <a:pt x="174" y="56"/>
                  </a:lnTo>
                  <a:lnTo>
                    <a:pt x="163" y="45"/>
                  </a:lnTo>
                  <a:lnTo>
                    <a:pt x="150" y="35"/>
                  </a:lnTo>
                  <a:lnTo>
                    <a:pt x="133" y="30"/>
                  </a:lnTo>
                  <a:lnTo>
                    <a:pt x="112" y="28"/>
                  </a:lnTo>
                  <a:close/>
                  <a:moveTo>
                    <a:pt x="112" y="0"/>
                  </a:moveTo>
                  <a:lnTo>
                    <a:pt x="139" y="3"/>
                  </a:lnTo>
                  <a:lnTo>
                    <a:pt x="162" y="8"/>
                  </a:lnTo>
                  <a:lnTo>
                    <a:pt x="179" y="17"/>
                  </a:lnTo>
                  <a:lnTo>
                    <a:pt x="194" y="30"/>
                  </a:lnTo>
                  <a:lnTo>
                    <a:pt x="205" y="45"/>
                  </a:lnTo>
                  <a:lnTo>
                    <a:pt x="213" y="61"/>
                  </a:lnTo>
                  <a:lnTo>
                    <a:pt x="219" y="80"/>
                  </a:lnTo>
                  <a:lnTo>
                    <a:pt x="222" y="99"/>
                  </a:lnTo>
                  <a:lnTo>
                    <a:pt x="223" y="119"/>
                  </a:lnTo>
                  <a:lnTo>
                    <a:pt x="222" y="140"/>
                  </a:lnTo>
                  <a:lnTo>
                    <a:pt x="219" y="159"/>
                  </a:lnTo>
                  <a:lnTo>
                    <a:pt x="213" y="178"/>
                  </a:lnTo>
                  <a:lnTo>
                    <a:pt x="205" y="194"/>
                  </a:lnTo>
                  <a:lnTo>
                    <a:pt x="194" y="209"/>
                  </a:lnTo>
                  <a:lnTo>
                    <a:pt x="179" y="220"/>
                  </a:lnTo>
                  <a:lnTo>
                    <a:pt x="162" y="229"/>
                  </a:lnTo>
                  <a:lnTo>
                    <a:pt x="139" y="235"/>
                  </a:lnTo>
                  <a:lnTo>
                    <a:pt x="112" y="238"/>
                  </a:lnTo>
                  <a:lnTo>
                    <a:pt x="84" y="235"/>
                  </a:lnTo>
                  <a:lnTo>
                    <a:pt x="61" y="229"/>
                  </a:lnTo>
                  <a:lnTo>
                    <a:pt x="44" y="220"/>
                  </a:lnTo>
                  <a:lnTo>
                    <a:pt x="29" y="209"/>
                  </a:lnTo>
                  <a:lnTo>
                    <a:pt x="18" y="194"/>
                  </a:lnTo>
                  <a:lnTo>
                    <a:pt x="10" y="178"/>
                  </a:lnTo>
                  <a:lnTo>
                    <a:pt x="4" y="159"/>
                  </a:lnTo>
                  <a:lnTo>
                    <a:pt x="2" y="140"/>
                  </a:lnTo>
                  <a:lnTo>
                    <a:pt x="0" y="119"/>
                  </a:lnTo>
                  <a:lnTo>
                    <a:pt x="2" y="99"/>
                  </a:lnTo>
                  <a:lnTo>
                    <a:pt x="4" y="80"/>
                  </a:lnTo>
                  <a:lnTo>
                    <a:pt x="10" y="61"/>
                  </a:lnTo>
                  <a:lnTo>
                    <a:pt x="18" y="45"/>
                  </a:lnTo>
                  <a:lnTo>
                    <a:pt x="29" y="30"/>
                  </a:lnTo>
                  <a:lnTo>
                    <a:pt x="44" y="17"/>
                  </a:lnTo>
                  <a:lnTo>
                    <a:pt x="63" y="8"/>
                  </a:lnTo>
                  <a:lnTo>
                    <a:pt x="84" y="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73"/>
            <p:cNvSpPr>
              <a:spLocks/>
            </p:cNvSpPr>
            <p:nvPr/>
          </p:nvSpPr>
          <p:spPr bwMode="auto">
            <a:xfrm>
              <a:off x="2037" y="2483"/>
              <a:ext cx="108" cy="1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0"/>
                </a:cxn>
                <a:cxn ang="0">
                  <a:pos x="34" y="129"/>
                </a:cxn>
                <a:cxn ang="0">
                  <a:pos x="35" y="149"/>
                </a:cxn>
                <a:cxn ang="0">
                  <a:pos x="36" y="165"/>
                </a:cxn>
                <a:cxn ang="0">
                  <a:pos x="42" y="180"/>
                </a:cxn>
                <a:cxn ang="0">
                  <a:pos x="50" y="191"/>
                </a:cxn>
                <a:cxn ang="0">
                  <a:pos x="64" y="199"/>
                </a:cxn>
                <a:cxn ang="0">
                  <a:pos x="80" y="205"/>
                </a:cxn>
                <a:cxn ang="0">
                  <a:pos x="103" y="206"/>
                </a:cxn>
                <a:cxn ang="0">
                  <a:pos x="126" y="205"/>
                </a:cxn>
                <a:cxn ang="0">
                  <a:pos x="144" y="199"/>
                </a:cxn>
                <a:cxn ang="0">
                  <a:pos x="157" y="191"/>
                </a:cxn>
                <a:cxn ang="0">
                  <a:pos x="167" y="179"/>
                </a:cxn>
                <a:cxn ang="0">
                  <a:pos x="172" y="165"/>
                </a:cxn>
                <a:cxn ang="0">
                  <a:pos x="175" y="148"/>
                </a:cxn>
                <a:cxn ang="0">
                  <a:pos x="176" y="127"/>
                </a:cxn>
                <a:cxn ang="0">
                  <a:pos x="176" y="0"/>
                </a:cxn>
                <a:cxn ang="0">
                  <a:pos x="210" y="0"/>
                </a:cxn>
                <a:cxn ang="0">
                  <a:pos x="210" y="233"/>
                </a:cxn>
                <a:cxn ang="0">
                  <a:pos x="191" y="233"/>
                </a:cxn>
                <a:cxn ang="0">
                  <a:pos x="184" y="191"/>
                </a:cxn>
                <a:cxn ang="0">
                  <a:pos x="179" y="202"/>
                </a:cxn>
                <a:cxn ang="0">
                  <a:pos x="170" y="213"/>
                </a:cxn>
                <a:cxn ang="0">
                  <a:pos x="157" y="222"/>
                </a:cxn>
                <a:cxn ang="0">
                  <a:pos x="141" y="229"/>
                </a:cxn>
                <a:cxn ang="0">
                  <a:pos x="121" y="235"/>
                </a:cxn>
                <a:cxn ang="0">
                  <a:pos x="95" y="236"/>
                </a:cxn>
                <a:cxn ang="0">
                  <a:pos x="68" y="235"/>
                </a:cxn>
                <a:cxn ang="0">
                  <a:pos x="47" y="228"/>
                </a:cxn>
                <a:cxn ang="0">
                  <a:pos x="30" y="218"/>
                </a:cxn>
                <a:cxn ang="0">
                  <a:pos x="17" y="206"/>
                </a:cxn>
                <a:cxn ang="0">
                  <a:pos x="9" y="190"/>
                </a:cxn>
                <a:cxn ang="0">
                  <a:pos x="4" y="171"/>
                </a:cxn>
                <a:cxn ang="0">
                  <a:pos x="1" y="150"/>
                </a:cxn>
                <a:cxn ang="0">
                  <a:pos x="0" y="126"/>
                </a:cxn>
                <a:cxn ang="0">
                  <a:pos x="0" y="0"/>
                </a:cxn>
              </a:cxnLst>
              <a:rect l="0" t="0" r="r" b="b"/>
              <a:pathLst>
                <a:path w="210" h="236">
                  <a:moveTo>
                    <a:pt x="0" y="0"/>
                  </a:moveTo>
                  <a:lnTo>
                    <a:pt x="34" y="0"/>
                  </a:lnTo>
                  <a:lnTo>
                    <a:pt x="34" y="129"/>
                  </a:lnTo>
                  <a:lnTo>
                    <a:pt x="35" y="149"/>
                  </a:lnTo>
                  <a:lnTo>
                    <a:pt x="36" y="165"/>
                  </a:lnTo>
                  <a:lnTo>
                    <a:pt x="42" y="180"/>
                  </a:lnTo>
                  <a:lnTo>
                    <a:pt x="50" y="191"/>
                  </a:lnTo>
                  <a:lnTo>
                    <a:pt x="64" y="199"/>
                  </a:lnTo>
                  <a:lnTo>
                    <a:pt x="80" y="205"/>
                  </a:lnTo>
                  <a:lnTo>
                    <a:pt x="103" y="206"/>
                  </a:lnTo>
                  <a:lnTo>
                    <a:pt x="126" y="205"/>
                  </a:lnTo>
                  <a:lnTo>
                    <a:pt x="144" y="199"/>
                  </a:lnTo>
                  <a:lnTo>
                    <a:pt x="157" y="191"/>
                  </a:lnTo>
                  <a:lnTo>
                    <a:pt x="167" y="179"/>
                  </a:lnTo>
                  <a:lnTo>
                    <a:pt x="172" y="165"/>
                  </a:lnTo>
                  <a:lnTo>
                    <a:pt x="175" y="148"/>
                  </a:lnTo>
                  <a:lnTo>
                    <a:pt x="176" y="127"/>
                  </a:lnTo>
                  <a:lnTo>
                    <a:pt x="176" y="0"/>
                  </a:lnTo>
                  <a:lnTo>
                    <a:pt x="210" y="0"/>
                  </a:lnTo>
                  <a:lnTo>
                    <a:pt x="210" y="233"/>
                  </a:lnTo>
                  <a:lnTo>
                    <a:pt x="191" y="233"/>
                  </a:lnTo>
                  <a:lnTo>
                    <a:pt x="184" y="191"/>
                  </a:lnTo>
                  <a:lnTo>
                    <a:pt x="179" y="202"/>
                  </a:lnTo>
                  <a:lnTo>
                    <a:pt x="170" y="213"/>
                  </a:lnTo>
                  <a:lnTo>
                    <a:pt x="157" y="222"/>
                  </a:lnTo>
                  <a:lnTo>
                    <a:pt x="141" y="229"/>
                  </a:lnTo>
                  <a:lnTo>
                    <a:pt x="121" y="235"/>
                  </a:lnTo>
                  <a:lnTo>
                    <a:pt x="95" y="236"/>
                  </a:lnTo>
                  <a:lnTo>
                    <a:pt x="68" y="235"/>
                  </a:lnTo>
                  <a:lnTo>
                    <a:pt x="47" y="228"/>
                  </a:lnTo>
                  <a:lnTo>
                    <a:pt x="30" y="218"/>
                  </a:lnTo>
                  <a:lnTo>
                    <a:pt x="17" y="206"/>
                  </a:lnTo>
                  <a:lnTo>
                    <a:pt x="9" y="190"/>
                  </a:lnTo>
                  <a:lnTo>
                    <a:pt x="4" y="171"/>
                  </a:lnTo>
                  <a:lnTo>
                    <a:pt x="1" y="150"/>
                  </a:lnTo>
                  <a:lnTo>
                    <a:pt x="0" y="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74"/>
            <p:cNvSpPr>
              <a:spLocks/>
            </p:cNvSpPr>
            <p:nvPr/>
          </p:nvSpPr>
          <p:spPr bwMode="auto">
            <a:xfrm>
              <a:off x="2155" y="2454"/>
              <a:ext cx="70" cy="146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67" y="0"/>
                </a:cxn>
                <a:cxn ang="0">
                  <a:pos x="67" y="57"/>
                </a:cxn>
                <a:cxn ang="0">
                  <a:pos x="139" y="57"/>
                </a:cxn>
                <a:cxn ang="0">
                  <a:pos x="139" y="85"/>
                </a:cxn>
                <a:cxn ang="0">
                  <a:pos x="67" y="85"/>
                </a:cxn>
                <a:cxn ang="0">
                  <a:pos x="67" y="222"/>
                </a:cxn>
                <a:cxn ang="0">
                  <a:pos x="68" y="236"/>
                </a:cxn>
                <a:cxn ang="0">
                  <a:pos x="72" y="247"/>
                </a:cxn>
                <a:cxn ang="0">
                  <a:pos x="81" y="255"/>
                </a:cxn>
                <a:cxn ang="0">
                  <a:pos x="95" y="260"/>
                </a:cxn>
                <a:cxn ang="0">
                  <a:pos x="113" y="263"/>
                </a:cxn>
                <a:cxn ang="0">
                  <a:pos x="139" y="263"/>
                </a:cxn>
                <a:cxn ang="0">
                  <a:pos x="139" y="290"/>
                </a:cxn>
                <a:cxn ang="0">
                  <a:pos x="109" y="292"/>
                </a:cxn>
                <a:cxn ang="0">
                  <a:pos x="84" y="289"/>
                </a:cxn>
                <a:cxn ang="0">
                  <a:pos x="65" y="283"/>
                </a:cxn>
                <a:cxn ang="0">
                  <a:pos x="50" y="274"/>
                </a:cxn>
                <a:cxn ang="0">
                  <a:pos x="41" y="260"/>
                </a:cxn>
                <a:cxn ang="0">
                  <a:pos x="34" y="244"/>
                </a:cxn>
                <a:cxn ang="0">
                  <a:pos x="33" y="222"/>
                </a:cxn>
                <a:cxn ang="0">
                  <a:pos x="33" y="85"/>
                </a:cxn>
                <a:cxn ang="0">
                  <a:pos x="1" y="85"/>
                </a:cxn>
                <a:cxn ang="0">
                  <a:pos x="0" y="63"/>
                </a:cxn>
                <a:cxn ang="0">
                  <a:pos x="33" y="57"/>
                </a:cxn>
                <a:cxn ang="0">
                  <a:pos x="33" y="0"/>
                </a:cxn>
              </a:cxnLst>
              <a:rect l="0" t="0" r="r" b="b"/>
              <a:pathLst>
                <a:path w="139" h="292">
                  <a:moveTo>
                    <a:pt x="33" y="0"/>
                  </a:moveTo>
                  <a:lnTo>
                    <a:pt x="67" y="0"/>
                  </a:lnTo>
                  <a:lnTo>
                    <a:pt x="67" y="57"/>
                  </a:lnTo>
                  <a:lnTo>
                    <a:pt x="139" y="57"/>
                  </a:lnTo>
                  <a:lnTo>
                    <a:pt x="139" y="85"/>
                  </a:lnTo>
                  <a:lnTo>
                    <a:pt x="67" y="85"/>
                  </a:lnTo>
                  <a:lnTo>
                    <a:pt x="67" y="222"/>
                  </a:lnTo>
                  <a:lnTo>
                    <a:pt x="68" y="236"/>
                  </a:lnTo>
                  <a:lnTo>
                    <a:pt x="72" y="247"/>
                  </a:lnTo>
                  <a:lnTo>
                    <a:pt x="81" y="255"/>
                  </a:lnTo>
                  <a:lnTo>
                    <a:pt x="95" y="260"/>
                  </a:lnTo>
                  <a:lnTo>
                    <a:pt x="113" y="263"/>
                  </a:lnTo>
                  <a:lnTo>
                    <a:pt x="139" y="263"/>
                  </a:lnTo>
                  <a:lnTo>
                    <a:pt x="139" y="290"/>
                  </a:lnTo>
                  <a:lnTo>
                    <a:pt x="109" y="292"/>
                  </a:lnTo>
                  <a:lnTo>
                    <a:pt x="84" y="289"/>
                  </a:lnTo>
                  <a:lnTo>
                    <a:pt x="65" y="283"/>
                  </a:lnTo>
                  <a:lnTo>
                    <a:pt x="50" y="274"/>
                  </a:lnTo>
                  <a:lnTo>
                    <a:pt x="41" y="260"/>
                  </a:lnTo>
                  <a:lnTo>
                    <a:pt x="34" y="244"/>
                  </a:lnTo>
                  <a:lnTo>
                    <a:pt x="33" y="222"/>
                  </a:lnTo>
                  <a:lnTo>
                    <a:pt x="33" y="85"/>
                  </a:lnTo>
                  <a:lnTo>
                    <a:pt x="1" y="85"/>
                  </a:lnTo>
                  <a:lnTo>
                    <a:pt x="0" y="63"/>
                  </a:lnTo>
                  <a:lnTo>
                    <a:pt x="33" y="57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75"/>
            <p:cNvSpPr>
              <a:spLocks/>
            </p:cNvSpPr>
            <p:nvPr/>
          </p:nvSpPr>
          <p:spPr bwMode="auto">
            <a:xfrm>
              <a:off x="2241" y="2438"/>
              <a:ext cx="105" cy="1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0"/>
                </a:cxn>
                <a:cxn ang="0">
                  <a:pos x="34" y="127"/>
                </a:cxn>
                <a:cxn ang="0">
                  <a:pos x="39" y="114"/>
                </a:cxn>
                <a:cxn ang="0">
                  <a:pos x="47" y="105"/>
                </a:cxn>
                <a:cxn ang="0">
                  <a:pos x="60" y="97"/>
                </a:cxn>
                <a:cxn ang="0">
                  <a:pos x="75" y="90"/>
                </a:cxn>
                <a:cxn ang="0">
                  <a:pos x="92" y="86"/>
                </a:cxn>
                <a:cxn ang="0">
                  <a:pos x="115" y="84"/>
                </a:cxn>
                <a:cxn ang="0">
                  <a:pos x="142" y="86"/>
                </a:cxn>
                <a:cxn ang="0">
                  <a:pos x="163" y="93"/>
                </a:cxn>
                <a:cxn ang="0">
                  <a:pos x="179" y="101"/>
                </a:cxn>
                <a:cxn ang="0">
                  <a:pos x="191" y="114"/>
                </a:cxn>
                <a:cxn ang="0">
                  <a:pos x="199" y="129"/>
                </a:cxn>
                <a:cxn ang="0">
                  <a:pos x="205" y="148"/>
                </a:cxn>
                <a:cxn ang="0">
                  <a:pos x="208" y="170"/>
                </a:cxn>
                <a:cxn ang="0">
                  <a:pos x="209" y="195"/>
                </a:cxn>
                <a:cxn ang="0">
                  <a:pos x="209" y="322"/>
                </a:cxn>
                <a:cxn ang="0">
                  <a:pos x="175" y="322"/>
                </a:cxn>
                <a:cxn ang="0">
                  <a:pos x="175" y="192"/>
                </a:cxn>
                <a:cxn ang="0">
                  <a:pos x="174" y="171"/>
                </a:cxn>
                <a:cxn ang="0">
                  <a:pos x="172" y="154"/>
                </a:cxn>
                <a:cxn ang="0">
                  <a:pos x="167" y="139"/>
                </a:cxn>
                <a:cxn ang="0">
                  <a:pos x="159" y="128"/>
                </a:cxn>
                <a:cxn ang="0">
                  <a:pos x="145" y="120"/>
                </a:cxn>
                <a:cxn ang="0">
                  <a:pos x="129" y="116"/>
                </a:cxn>
                <a:cxn ang="0">
                  <a:pos x="106" y="114"/>
                </a:cxn>
                <a:cxn ang="0">
                  <a:pos x="84" y="116"/>
                </a:cxn>
                <a:cxn ang="0">
                  <a:pos x="66" y="120"/>
                </a:cxn>
                <a:cxn ang="0">
                  <a:pos x="53" y="128"/>
                </a:cxn>
                <a:cxn ang="0">
                  <a:pos x="43" y="139"/>
                </a:cxn>
                <a:cxn ang="0">
                  <a:pos x="38" y="152"/>
                </a:cxn>
                <a:cxn ang="0">
                  <a:pos x="35" y="170"/>
                </a:cxn>
                <a:cxn ang="0">
                  <a:pos x="34" y="192"/>
                </a:cxn>
                <a:cxn ang="0">
                  <a:pos x="34" y="322"/>
                </a:cxn>
                <a:cxn ang="0">
                  <a:pos x="0" y="322"/>
                </a:cxn>
                <a:cxn ang="0">
                  <a:pos x="0" y="0"/>
                </a:cxn>
              </a:cxnLst>
              <a:rect l="0" t="0" r="r" b="b"/>
              <a:pathLst>
                <a:path w="209" h="322">
                  <a:moveTo>
                    <a:pt x="0" y="0"/>
                  </a:moveTo>
                  <a:lnTo>
                    <a:pt x="34" y="0"/>
                  </a:lnTo>
                  <a:lnTo>
                    <a:pt x="34" y="127"/>
                  </a:lnTo>
                  <a:lnTo>
                    <a:pt x="39" y="114"/>
                  </a:lnTo>
                  <a:lnTo>
                    <a:pt x="47" y="105"/>
                  </a:lnTo>
                  <a:lnTo>
                    <a:pt x="60" y="97"/>
                  </a:lnTo>
                  <a:lnTo>
                    <a:pt x="75" y="90"/>
                  </a:lnTo>
                  <a:lnTo>
                    <a:pt x="92" y="86"/>
                  </a:lnTo>
                  <a:lnTo>
                    <a:pt x="115" y="84"/>
                  </a:lnTo>
                  <a:lnTo>
                    <a:pt x="142" y="86"/>
                  </a:lnTo>
                  <a:lnTo>
                    <a:pt x="163" y="93"/>
                  </a:lnTo>
                  <a:lnTo>
                    <a:pt x="179" y="101"/>
                  </a:lnTo>
                  <a:lnTo>
                    <a:pt x="191" y="114"/>
                  </a:lnTo>
                  <a:lnTo>
                    <a:pt x="199" y="129"/>
                  </a:lnTo>
                  <a:lnTo>
                    <a:pt x="205" y="148"/>
                  </a:lnTo>
                  <a:lnTo>
                    <a:pt x="208" y="170"/>
                  </a:lnTo>
                  <a:lnTo>
                    <a:pt x="209" y="195"/>
                  </a:lnTo>
                  <a:lnTo>
                    <a:pt x="209" y="322"/>
                  </a:lnTo>
                  <a:lnTo>
                    <a:pt x="175" y="322"/>
                  </a:lnTo>
                  <a:lnTo>
                    <a:pt x="175" y="192"/>
                  </a:lnTo>
                  <a:lnTo>
                    <a:pt x="174" y="171"/>
                  </a:lnTo>
                  <a:lnTo>
                    <a:pt x="172" y="154"/>
                  </a:lnTo>
                  <a:lnTo>
                    <a:pt x="167" y="139"/>
                  </a:lnTo>
                  <a:lnTo>
                    <a:pt x="159" y="128"/>
                  </a:lnTo>
                  <a:lnTo>
                    <a:pt x="145" y="120"/>
                  </a:lnTo>
                  <a:lnTo>
                    <a:pt x="129" y="116"/>
                  </a:lnTo>
                  <a:lnTo>
                    <a:pt x="106" y="114"/>
                  </a:lnTo>
                  <a:lnTo>
                    <a:pt x="84" y="116"/>
                  </a:lnTo>
                  <a:lnTo>
                    <a:pt x="66" y="120"/>
                  </a:lnTo>
                  <a:lnTo>
                    <a:pt x="53" y="128"/>
                  </a:lnTo>
                  <a:lnTo>
                    <a:pt x="43" y="139"/>
                  </a:lnTo>
                  <a:lnTo>
                    <a:pt x="38" y="152"/>
                  </a:lnTo>
                  <a:lnTo>
                    <a:pt x="35" y="170"/>
                  </a:lnTo>
                  <a:lnTo>
                    <a:pt x="34" y="192"/>
                  </a:lnTo>
                  <a:lnTo>
                    <a:pt x="34" y="322"/>
                  </a:lnTo>
                  <a:lnTo>
                    <a:pt x="0" y="3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76"/>
            <p:cNvSpPr>
              <a:spLocks/>
            </p:cNvSpPr>
            <p:nvPr/>
          </p:nvSpPr>
          <p:spPr bwMode="auto">
            <a:xfrm>
              <a:off x="2352" y="2483"/>
              <a:ext cx="178" cy="1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0"/>
                </a:cxn>
                <a:cxn ang="0">
                  <a:pos x="92" y="195"/>
                </a:cxn>
                <a:cxn ang="0">
                  <a:pos x="156" y="0"/>
                </a:cxn>
                <a:cxn ang="0">
                  <a:pos x="190" y="0"/>
                </a:cxn>
                <a:cxn ang="0">
                  <a:pos x="255" y="197"/>
                </a:cxn>
                <a:cxn ang="0">
                  <a:pos x="314" y="0"/>
                </a:cxn>
                <a:cxn ang="0">
                  <a:pos x="350" y="0"/>
                </a:cxn>
                <a:cxn ang="0">
                  <a:pos x="276" y="233"/>
                </a:cxn>
                <a:cxn ang="0">
                  <a:pos x="236" y="233"/>
                </a:cxn>
                <a:cxn ang="0">
                  <a:pos x="172" y="39"/>
                </a:cxn>
                <a:cxn ang="0">
                  <a:pos x="110" y="233"/>
                </a:cxn>
                <a:cxn ang="0">
                  <a:pos x="73" y="233"/>
                </a:cxn>
                <a:cxn ang="0">
                  <a:pos x="0" y="0"/>
                </a:cxn>
              </a:cxnLst>
              <a:rect l="0" t="0" r="r" b="b"/>
              <a:pathLst>
                <a:path w="350" h="233">
                  <a:moveTo>
                    <a:pt x="0" y="0"/>
                  </a:moveTo>
                  <a:lnTo>
                    <a:pt x="37" y="0"/>
                  </a:lnTo>
                  <a:lnTo>
                    <a:pt x="92" y="195"/>
                  </a:lnTo>
                  <a:lnTo>
                    <a:pt x="156" y="0"/>
                  </a:lnTo>
                  <a:lnTo>
                    <a:pt x="190" y="0"/>
                  </a:lnTo>
                  <a:lnTo>
                    <a:pt x="255" y="197"/>
                  </a:lnTo>
                  <a:lnTo>
                    <a:pt x="314" y="0"/>
                  </a:lnTo>
                  <a:lnTo>
                    <a:pt x="350" y="0"/>
                  </a:lnTo>
                  <a:lnTo>
                    <a:pt x="276" y="233"/>
                  </a:lnTo>
                  <a:lnTo>
                    <a:pt x="236" y="233"/>
                  </a:lnTo>
                  <a:lnTo>
                    <a:pt x="172" y="39"/>
                  </a:lnTo>
                  <a:lnTo>
                    <a:pt x="110" y="233"/>
                  </a:lnTo>
                  <a:lnTo>
                    <a:pt x="73" y="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77"/>
            <p:cNvSpPr>
              <a:spLocks noEditPoints="1"/>
            </p:cNvSpPr>
            <p:nvPr/>
          </p:nvSpPr>
          <p:spPr bwMode="auto">
            <a:xfrm>
              <a:off x="2530" y="2480"/>
              <a:ext cx="111" cy="121"/>
            </a:xfrm>
            <a:custGeom>
              <a:avLst/>
              <a:gdLst/>
              <a:ahLst/>
              <a:cxnLst>
                <a:cxn ang="0">
                  <a:pos x="89" y="30"/>
                </a:cxn>
                <a:cxn ang="0">
                  <a:pos x="58" y="45"/>
                </a:cxn>
                <a:cxn ang="0">
                  <a:pos x="42" y="72"/>
                </a:cxn>
                <a:cxn ang="0">
                  <a:pos x="35" y="106"/>
                </a:cxn>
                <a:cxn ang="0">
                  <a:pos x="184" y="87"/>
                </a:cxn>
                <a:cxn ang="0">
                  <a:pos x="173" y="56"/>
                </a:cxn>
                <a:cxn ang="0">
                  <a:pos x="150" y="35"/>
                </a:cxn>
                <a:cxn ang="0">
                  <a:pos x="112" y="27"/>
                </a:cxn>
                <a:cxn ang="0">
                  <a:pos x="142" y="3"/>
                </a:cxn>
                <a:cxn ang="0">
                  <a:pos x="183" y="19"/>
                </a:cxn>
                <a:cxn ang="0">
                  <a:pos x="207" y="47"/>
                </a:cxn>
                <a:cxn ang="0">
                  <a:pos x="220" y="87"/>
                </a:cxn>
                <a:cxn ang="0">
                  <a:pos x="221" y="133"/>
                </a:cxn>
                <a:cxn ang="0">
                  <a:pos x="38" y="152"/>
                </a:cxn>
                <a:cxn ang="0">
                  <a:pos x="50" y="183"/>
                </a:cxn>
                <a:cxn ang="0">
                  <a:pos x="74" y="204"/>
                </a:cxn>
                <a:cxn ang="0">
                  <a:pos x="115" y="212"/>
                </a:cxn>
                <a:cxn ang="0">
                  <a:pos x="154" y="205"/>
                </a:cxn>
                <a:cxn ang="0">
                  <a:pos x="176" y="186"/>
                </a:cxn>
                <a:cxn ang="0">
                  <a:pos x="186" y="163"/>
                </a:cxn>
                <a:cxn ang="0">
                  <a:pos x="218" y="179"/>
                </a:cxn>
                <a:cxn ang="0">
                  <a:pos x="201" y="209"/>
                </a:cxn>
                <a:cxn ang="0">
                  <a:pos x="168" y="229"/>
                </a:cxn>
                <a:cxn ang="0">
                  <a:pos x="116" y="238"/>
                </a:cxn>
                <a:cxn ang="0">
                  <a:pos x="63" y="229"/>
                </a:cxn>
                <a:cxn ang="0">
                  <a:pos x="28" y="208"/>
                </a:cxn>
                <a:cxn ang="0">
                  <a:pos x="9" y="176"/>
                </a:cxn>
                <a:cxn ang="0">
                  <a:pos x="1" y="138"/>
                </a:cxn>
                <a:cxn ang="0">
                  <a:pos x="1" y="98"/>
                </a:cxn>
                <a:cxn ang="0">
                  <a:pos x="9" y="60"/>
                </a:cxn>
                <a:cxn ang="0">
                  <a:pos x="28" y="28"/>
                </a:cxn>
                <a:cxn ang="0">
                  <a:pos x="62" y="8"/>
                </a:cxn>
                <a:cxn ang="0">
                  <a:pos x="115" y="0"/>
                </a:cxn>
              </a:cxnLst>
              <a:rect l="0" t="0" r="r" b="b"/>
              <a:pathLst>
                <a:path w="221" h="238">
                  <a:moveTo>
                    <a:pt x="112" y="27"/>
                  </a:moveTo>
                  <a:lnTo>
                    <a:pt x="89" y="30"/>
                  </a:lnTo>
                  <a:lnTo>
                    <a:pt x="72" y="35"/>
                  </a:lnTo>
                  <a:lnTo>
                    <a:pt x="58" y="45"/>
                  </a:lnTo>
                  <a:lnTo>
                    <a:pt x="49" y="57"/>
                  </a:lnTo>
                  <a:lnTo>
                    <a:pt x="42" y="72"/>
                  </a:lnTo>
                  <a:lnTo>
                    <a:pt x="38" y="88"/>
                  </a:lnTo>
                  <a:lnTo>
                    <a:pt x="35" y="106"/>
                  </a:lnTo>
                  <a:lnTo>
                    <a:pt x="186" y="106"/>
                  </a:lnTo>
                  <a:lnTo>
                    <a:pt x="184" y="87"/>
                  </a:lnTo>
                  <a:lnTo>
                    <a:pt x="180" y="70"/>
                  </a:lnTo>
                  <a:lnTo>
                    <a:pt x="173" y="56"/>
                  </a:lnTo>
                  <a:lnTo>
                    <a:pt x="164" y="43"/>
                  </a:lnTo>
                  <a:lnTo>
                    <a:pt x="150" y="35"/>
                  </a:lnTo>
                  <a:lnTo>
                    <a:pt x="134" y="28"/>
                  </a:lnTo>
                  <a:lnTo>
                    <a:pt x="112" y="27"/>
                  </a:lnTo>
                  <a:close/>
                  <a:moveTo>
                    <a:pt x="115" y="0"/>
                  </a:moveTo>
                  <a:lnTo>
                    <a:pt x="142" y="3"/>
                  </a:lnTo>
                  <a:lnTo>
                    <a:pt x="164" y="8"/>
                  </a:lnTo>
                  <a:lnTo>
                    <a:pt x="183" y="19"/>
                  </a:lnTo>
                  <a:lnTo>
                    <a:pt x="197" y="31"/>
                  </a:lnTo>
                  <a:lnTo>
                    <a:pt x="207" y="47"/>
                  </a:lnTo>
                  <a:lnTo>
                    <a:pt x="216" y="66"/>
                  </a:lnTo>
                  <a:lnTo>
                    <a:pt x="220" y="87"/>
                  </a:lnTo>
                  <a:lnTo>
                    <a:pt x="221" y="110"/>
                  </a:lnTo>
                  <a:lnTo>
                    <a:pt x="221" y="133"/>
                  </a:lnTo>
                  <a:lnTo>
                    <a:pt x="35" y="133"/>
                  </a:lnTo>
                  <a:lnTo>
                    <a:pt x="38" y="152"/>
                  </a:lnTo>
                  <a:lnTo>
                    <a:pt x="42" y="168"/>
                  </a:lnTo>
                  <a:lnTo>
                    <a:pt x="50" y="183"/>
                  </a:lnTo>
                  <a:lnTo>
                    <a:pt x="61" y="195"/>
                  </a:lnTo>
                  <a:lnTo>
                    <a:pt x="74" y="204"/>
                  </a:lnTo>
                  <a:lnTo>
                    <a:pt x="93" y="210"/>
                  </a:lnTo>
                  <a:lnTo>
                    <a:pt x="115" y="212"/>
                  </a:lnTo>
                  <a:lnTo>
                    <a:pt x="137" y="210"/>
                  </a:lnTo>
                  <a:lnTo>
                    <a:pt x="154" y="205"/>
                  </a:lnTo>
                  <a:lnTo>
                    <a:pt x="167" y="197"/>
                  </a:lnTo>
                  <a:lnTo>
                    <a:pt x="176" y="186"/>
                  </a:lnTo>
                  <a:lnTo>
                    <a:pt x="183" y="175"/>
                  </a:lnTo>
                  <a:lnTo>
                    <a:pt x="186" y="163"/>
                  </a:lnTo>
                  <a:lnTo>
                    <a:pt x="221" y="163"/>
                  </a:lnTo>
                  <a:lnTo>
                    <a:pt x="218" y="179"/>
                  </a:lnTo>
                  <a:lnTo>
                    <a:pt x="212" y="195"/>
                  </a:lnTo>
                  <a:lnTo>
                    <a:pt x="201" y="209"/>
                  </a:lnTo>
                  <a:lnTo>
                    <a:pt x="187" y="220"/>
                  </a:lnTo>
                  <a:lnTo>
                    <a:pt x="168" y="229"/>
                  </a:lnTo>
                  <a:lnTo>
                    <a:pt x="145" y="235"/>
                  </a:lnTo>
                  <a:lnTo>
                    <a:pt x="116" y="238"/>
                  </a:lnTo>
                  <a:lnTo>
                    <a:pt x="88" y="235"/>
                  </a:lnTo>
                  <a:lnTo>
                    <a:pt x="63" y="229"/>
                  </a:lnTo>
                  <a:lnTo>
                    <a:pt x="44" y="220"/>
                  </a:lnTo>
                  <a:lnTo>
                    <a:pt x="28" y="208"/>
                  </a:lnTo>
                  <a:lnTo>
                    <a:pt x="17" y="194"/>
                  </a:lnTo>
                  <a:lnTo>
                    <a:pt x="9" y="176"/>
                  </a:lnTo>
                  <a:lnTo>
                    <a:pt x="4" y="159"/>
                  </a:lnTo>
                  <a:lnTo>
                    <a:pt x="1" y="138"/>
                  </a:lnTo>
                  <a:lnTo>
                    <a:pt x="0" y="118"/>
                  </a:lnTo>
                  <a:lnTo>
                    <a:pt x="1" y="98"/>
                  </a:lnTo>
                  <a:lnTo>
                    <a:pt x="4" y="79"/>
                  </a:lnTo>
                  <a:lnTo>
                    <a:pt x="9" y="60"/>
                  </a:lnTo>
                  <a:lnTo>
                    <a:pt x="17" y="43"/>
                  </a:lnTo>
                  <a:lnTo>
                    <a:pt x="28" y="28"/>
                  </a:lnTo>
                  <a:lnTo>
                    <a:pt x="43" y="17"/>
                  </a:lnTo>
                  <a:lnTo>
                    <a:pt x="62" y="8"/>
                  </a:lnTo>
                  <a:lnTo>
                    <a:pt x="87" y="3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78"/>
            <p:cNvSpPr>
              <a:spLocks/>
            </p:cNvSpPr>
            <p:nvPr/>
          </p:nvSpPr>
          <p:spPr bwMode="auto">
            <a:xfrm>
              <a:off x="2658" y="2480"/>
              <a:ext cx="105" cy="121"/>
            </a:xfrm>
            <a:custGeom>
              <a:avLst/>
              <a:gdLst/>
              <a:ahLst/>
              <a:cxnLst>
                <a:cxn ang="0">
                  <a:pos x="133" y="3"/>
                </a:cxn>
                <a:cxn ang="0">
                  <a:pos x="174" y="17"/>
                </a:cxn>
                <a:cxn ang="0">
                  <a:pos x="197" y="47"/>
                </a:cxn>
                <a:cxn ang="0">
                  <a:pos x="204" y="87"/>
                </a:cxn>
                <a:cxn ang="0">
                  <a:pos x="170" y="69"/>
                </a:cxn>
                <a:cxn ang="0">
                  <a:pos x="156" y="43"/>
                </a:cxn>
                <a:cxn ang="0">
                  <a:pos x="127" y="28"/>
                </a:cxn>
                <a:cxn ang="0">
                  <a:pos x="82" y="28"/>
                </a:cxn>
                <a:cxn ang="0">
                  <a:pos x="53" y="39"/>
                </a:cxn>
                <a:cxn ang="0">
                  <a:pos x="41" y="56"/>
                </a:cxn>
                <a:cxn ang="0">
                  <a:pos x="42" y="77"/>
                </a:cxn>
                <a:cxn ang="0">
                  <a:pos x="63" y="92"/>
                </a:cxn>
                <a:cxn ang="0">
                  <a:pos x="97" y="102"/>
                </a:cxn>
                <a:cxn ang="0">
                  <a:pos x="136" y="110"/>
                </a:cxn>
                <a:cxn ang="0">
                  <a:pos x="173" y="122"/>
                </a:cxn>
                <a:cxn ang="0">
                  <a:pos x="200" y="141"/>
                </a:cxn>
                <a:cxn ang="0">
                  <a:pos x="211" y="172"/>
                </a:cxn>
                <a:cxn ang="0">
                  <a:pos x="204" y="200"/>
                </a:cxn>
                <a:cxn ang="0">
                  <a:pos x="180" y="223"/>
                </a:cxn>
                <a:cxn ang="0">
                  <a:pos x="139" y="238"/>
                </a:cxn>
                <a:cxn ang="0">
                  <a:pos x="80" y="238"/>
                </a:cxn>
                <a:cxn ang="0">
                  <a:pos x="36" y="223"/>
                </a:cxn>
                <a:cxn ang="0">
                  <a:pos x="8" y="193"/>
                </a:cxn>
                <a:cxn ang="0">
                  <a:pos x="0" y="149"/>
                </a:cxn>
                <a:cxn ang="0">
                  <a:pos x="36" y="167"/>
                </a:cxn>
                <a:cxn ang="0">
                  <a:pos x="52" y="194"/>
                </a:cxn>
                <a:cxn ang="0">
                  <a:pos x="86" y="209"/>
                </a:cxn>
                <a:cxn ang="0">
                  <a:pos x="132" y="209"/>
                </a:cxn>
                <a:cxn ang="0">
                  <a:pos x="162" y="198"/>
                </a:cxn>
                <a:cxn ang="0">
                  <a:pos x="175" y="183"/>
                </a:cxn>
                <a:cxn ang="0">
                  <a:pos x="174" y="161"/>
                </a:cxn>
                <a:cxn ang="0">
                  <a:pos x="155" y="145"/>
                </a:cxn>
                <a:cxn ang="0">
                  <a:pos x="122" y="136"/>
                </a:cxn>
                <a:cxn ang="0">
                  <a:pos x="83" y="128"/>
                </a:cxn>
                <a:cxn ang="0">
                  <a:pos x="30" y="109"/>
                </a:cxn>
                <a:cxn ang="0">
                  <a:pos x="8" y="85"/>
                </a:cxn>
                <a:cxn ang="0">
                  <a:pos x="7" y="51"/>
                </a:cxn>
                <a:cxn ang="0">
                  <a:pos x="22" y="24"/>
                </a:cxn>
                <a:cxn ang="0">
                  <a:pos x="55" y="7"/>
                </a:cxn>
                <a:cxn ang="0">
                  <a:pos x="105" y="0"/>
                </a:cxn>
              </a:cxnLst>
              <a:rect l="0" t="0" r="r" b="b"/>
              <a:pathLst>
                <a:path w="211" h="239">
                  <a:moveTo>
                    <a:pt x="105" y="0"/>
                  </a:moveTo>
                  <a:lnTo>
                    <a:pt x="133" y="3"/>
                  </a:lnTo>
                  <a:lnTo>
                    <a:pt x="156" y="8"/>
                  </a:lnTo>
                  <a:lnTo>
                    <a:pt x="174" y="17"/>
                  </a:lnTo>
                  <a:lnTo>
                    <a:pt x="188" y="31"/>
                  </a:lnTo>
                  <a:lnTo>
                    <a:pt x="197" y="47"/>
                  </a:lnTo>
                  <a:lnTo>
                    <a:pt x="203" y="65"/>
                  </a:lnTo>
                  <a:lnTo>
                    <a:pt x="204" y="87"/>
                  </a:lnTo>
                  <a:lnTo>
                    <a:pt x="173" y="87"/>
                  </a:lnTo>
                  <a:lnTo>
                    <a:pt x="170" y="69"/>
                  </a:lnTo>
                  <a:lnTo>
                    <a:pt x="166" y="56"/>
                  </a:lnTo>
                  <a:lnTo>
                    <a:pt x="156" y="43"/>
                  </a:lnTo>
                  <a:lnTo>
                    <a:pt x="143" y="34"/>
                  </a:lnTo>
                  <a:lnTo>
                    <a:pt x="127" y="28"/>
                  </a:lnTo>
                  <a:lnTo>
                    <a:pt x="103" y="27"/>
                  </a:lnTo>
                  <a:lnTo>
                    <a:pt x="82" y="28"/>
                  </a:lnTo>
                  <a:lnTo>
                    <a:pt x="65" y="32"/>
                  </a:lnTo>
                  <a:lnTo>
                    <a:pt x="53" y="39"/>
                  </a:lnTo>
                  <a:lnTo>
                    <a:pt x="45" y="46"/>
                  </a:lnTo>
                  <a:lnTo>
                    <a:pt x="41" y="56"/>
                  </a:lnTo>
                  <a:lnTo>
                    <a:pt x="40" y="66"/>
                  </a:lnTo>
                  <a:lnTo>
                    <a:pt x="42" y="77"/>
                  </a:lnTo>
                  <a:lnTo>
                    <a:pt x="51" y="85"/>
                  </a:lnTo>
                  <a:lnTo>
                    <a:pt x="63" y="92"/>
                  </a:lnTo>
                  <a:lnTo>
                    <a:pt x="79" y="98"/>
                  </a:lnTo>
                  <a:lnTo>
                    <a:pt x="97" y="102"/>
                  </a:lnTo>
                  <a:lnTo>
                    <a:pt x="116" y="106"/>
                  </a:lnTo>
                  <a:lnTo>
                    <a:pt x="136" y="110"/>
                  </a:lnTo>
                  <a:lnTo>
                    <a:pt x="155" y="115"/>
                  </a:lnTo>
                  <a:lnTo>
                    <a:pt x="173" y="122"/>
                  </a:lnTo>
                  <a:lnTo>
                    <a:pt x="188" y="130"/>
                  </a:lnTo>
                  <a:lnTo>
                    <a:pt x="200" y="141"/>
                  </a:lnTo>
                  <a:lnTo>
                    <a:pt x="208" y="155"/>
                  </a:lnTo>
                  <a:lnTo>
                    <a:pt x="211" y="172"/>
                  </a:lnTo>
                  <a:lnTo>
                    <a:pt x="209" y="186"/>
                  </a:lnTo>
                  <a:lnTo>
                    <a:pt x="204" y="200"/>
                  </a:lnTo>
                  <a:lnTo>
                    <a:pt x="194" y="212"/>
                  </a:lnTo>
                  <a:lnTo>
                    <a:pt x="180" y="223"/>
                  </a:lnTo>
                  <a:lnTo>
                    <a:pt x="162" y="231"/>
                  </a:lnTo>
                  <a:lnTo>
                    <a:pt x="139" y="238"/>
                  </a:lnTo>
                  <a:lnTo>
                    <a:pt x="110" y="239"/>
                  </a:lnTo>
                  <a:lnTo>
                    <a:pt x="80" y="238"/>
                  </a:lnTo>
                  <a:lnTo>
                    <a:pt x="55" y="231"/>
                  </a:lnTo>
                  <a:lnTo>
                    <a:pt x="36" y="223"/>
                  </a:lnTo>
                  <a:lnTo>
                    <a:pt x="19" y="209"/>
                  </a:lnTo>
                  <a:lnTo>
                    <a:pt x="8" y="193"/>
                  </a:lnTo>
                  <a:lnTo>
                    <a:pt x="3" y="172"/>
                  </a:lnTo>
                  <a:lnTo>
                    <a:pt x="0" y="149"/>
                  </a:lnTo>
                  <a:lnTo>
                    <a:pt x="34" y="149"/>
                  </a:lnTo>
                  <a:lnTo>
                    <a:pt x="36" y="167"/>
                  </a:lnTo>
                  <a:lnTo>
                    <a:pt x="42" y="183"/>
                  </a:lnTo>
                  <a:lnTo>
                    <a:pt x="52" y="194"/>
                  </a:lnTo>
                  <a:lnTo>
                    <a:pt x="67" y="204"/>
                  </a:lnTo>
                  <a:lnTo>
                    <a:pt x="86" y="209"/>
                  </a:lnTo>
                  <a:lnTo>
                    <a:pt x="110" y="210"/>
                  </a:lnTo>
                  <a:lnTo>
                    <a:pt x="132" y="209"/>
                  </a:lnTo>
                  <a:lnTo>
                    <a:pt x="150" y="205"/>
                  </a:lnTo>
                  <a:lnTo>
                    <a:pt x="162" y="198"/>
                  </a:lnTo>
                  <a:lnTo>
                    <a:pt x="170" y="191"/>
                  </a:lnTo>
                  <a:lnTo>
                    <a:pt x="175" y="183"/>
                  </a:lnTo>
                  <a:lnTo>
                    <a:pt x="177" y="174"/>
                  </a:lnTo>
                  <a:lnTo>
                    <a:pt x="174" y="161"/>
                  </a:lnTo>
                  <a:lnTo>
                    <a:pt x="167" y="152"/>
                  </a:lnTo>
                  <a:lnTo>
                    <a:pt x="155" y="145"/>
                  </a:lnTo>
                  <a:lnTo>
                    <a:pt x="140" y="140"/>
                  </a:lnTo>
                  <a:lnTo>
                    <a:pt x="122" y="136"/>
                  </a:lnTo>
                  <a:lnTo>
                    <a:pt x="102" y="132"/>
                  </a:lnTo>
                  <a:lnTo>
                    <a:pt x="83" y="128"/>
                  </a:lnTo>
                  <a:lnTo>
                    <a:pt x="45" y="117"/>
                  </a:lnTo>
                  <a:lnTo>
                    <a:pt x="30" y="109"/>
                  </a:lnTo>
                  <a:lnTo>
                    <a:pt x="17" y="98"/>
                  </a:lnTo>
                  <a:lnTo>
                    <a:pt x="8" y="85"/>
                  </a:lnTo>
                  <a:lnTo>
                    <a:pt x="6" y="68"/>
                  </a:lnTo>
                  <a:lnTo>
                    <a:pt x="7" y="51"/>
                  </a:lnTo>
                  <a:lnTo>
                    <a:pt x="12" y="37"/>
                  </a:lnTo>
                  <a:lnTo>
                    <a:pt x="22" y="24"/>
                  </a:lnTo>
                  <a:lnTo>
                    <a:pt x="36" y="15"/>
                  </a:lnTo>
                  <a:lnTo>
                    <a:pt x="55" y="7"/>
                  </a:lnTo>
                  <a:lnTo>
                    <a:pt x="78" y="1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79"/>
            <p:cNvSpPr>
              <a:spLocks/>
            </p:cNvSpPr>
            <p:nvPr/>
          </p:nvSpPr>
          <p:spPr bwMode="auto">
            <a:xfrm>
              <a:off x="2769" y="2454"/>
              <a:ext cx="70" cy="146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67" y="0"/>
                </a:cxn>
                <a:cxn ang="0">
                  <a:pos x="67" y="57"/>
                </a:cxn>
                <a:cxn ang="0">
                  <a:pos x="138" y="57"/>
                </a:cxn>
                <a:cxn ang="0">
                  <a:pos x="138" y="85"/>
                </a:cxn>
                <a:cxn ang="0">
                  <a:pos x="67" y="85"/>
                </a:cxn>
                <a:cxn ang="0">
                  <a:pos x="67" y="222"/>
                </a:cxn>
                <a:cxn ang="0">
                  <a:pos x="68" y="236"/>
                </a:cxn>
                <a:cxn ang="0">
                  <a:pos x="72" y="247"/>
                </a:cxn>
                <a:cxn ang="0">
                  <a:pos x="81" y="255"/>
                </a:cxn>
                <a:cxn ang="0">
                  <a:pos x="95" y="260"/>
                </a:cxn>
                <a:cxn ang="0">
                  <a:pos x="113" y="263"/>
                </a:cxn>
                <a:cxn ang="0">
                  <a:pos x="138" y="263"/>
                </a:cxn>
                <a:cxn ang="0">
                  <a:pos x="138" y="290"/>
                </a:cxn>
                <a:cxn ang="0">
                  <a:pos x="109" y="292"/>
                </a:cxn>
                <a:cxn ang="0">
                  <a:pos x="84" y="289"/>
                </a:cxn>
                <a:cxn ang="0">
                  <a:pos x="65" y="283"/>
                </a:cxn>
                <a:cxn ang="0">
                  <a:pos x="50" y="274"/>
                </a:cxn>
                <a:cxn ang="0">
                  <a:pos x="41" y="260"/>
                </a:cxn>
                <a:cxn ang="0">
                  <a:pos x="34" y="244"/>
                </a:cxn>
                <a:cxn ang="0">
                  <a:pos x="33" y="222"/>
                </a:cxn>
                <a:cxn ang="0">
                  <a:pos x="33" y="85"/>
                </a:cxn>
                <a:cxn ang="0">
                  <a:pos x="1" y="85"/>
                </a:cxn>
                <a:cxn ang="0">
                  <a:pos x="0" y="63"/>
                </a:cxn>
                <a:cxn ang="0">
                  <a:pos x="33" y="57"/>
                </a:cxn>
                <a:cxn ang="0">
                  <a:pos x="33" y="0"/>
                </a:cxn>
              </a:cxnLst>
              <a:rect l="0" t="0" r="r" b="b"/>
              <a:pathLst>
                <a:path w="138" h="292">
                  <a:moveTo>
                    <a:pt x="33" y="0"/>
                  </a:moveTo>
                  <a:lnTo>
                    <a:pt x="67" y="0"/>
                  </a:lnTo>
                  <a:lnTo>
                    <a:pt x="67" y="57"/>
                  </a:lnTo>
                  <a:lnTo>
                    <a:pt x="138" y="57"/>
                  </a:lnTo>
                  <a:lnTo>
                    <a:pt x="138" y="85"/>
                  </a:lnTo>
                  <a:lnTo>
                    <a:pt x="67" y="85"/>
                  </a:lnTo>
                  <a:lnTo>
                    <a:pt x="67" y="222"/>
                  </a:lnTo>
                  <a:lnTo>
                    <a:pt x="68" y="236"/>
                  </a:lnTo>
                  <a:lnTo>
                    <a:pt x="72" y="247"/>
                  </a:lnTo>
                  <a:lnTo>
                    <a:pt x="81" y="255"/>
                  </a:lnTo>
                  <a:lnTo>
                    <a:pt x="95" y="260"/>
                  </a:lnTo>
                  <a:lnTo>
                    <a:pt x="113" y="263"/>
                  </a:lnTo>
                  <a:lnTo>
                    <a:pt x="138" y="263"/>
                  </a:lnTo>
                  <a:lnTo>
                    <a:pt x="138" y="290"/>
                  </a:lnTo>
                  <a:lnTo>
                    <a:pt x="109" y="292"/>
                  </a:lnTo>
                  <a:lnTo>
                    <a:pt x="84" y="289"/>
                  </a:lnTo>
                  <a:lnTo>
                    <a:pt x="65" y="283"/>
                  </a:lnTo>
                  <a:lnTo>
                    <a:pt x="50" y="274"/>
                  </a:lnTo>
                  <a:lnTo>
                    <a:pt x="41" y="260"/>
                  </a:lnTo>
                  <a:lnTo>
                    <a:pt x="34" y="244"/>
                  </a:lnTo>
                  <a:lnTo>
                    <a:pt x="33" y="222"/>
                  </a:lnTo>
                  <a:lnTo>
                    <a:pt x="33" y="85"/>
                  </a:lnTo>
                  <a:lnTo>
                    <a:pt x="1" y="85"/>
                  </a:lnTo>
                  <a:lnTo>
                    <a:pt x="0" y="63"/>
                  </a:lnTo>
                  <a:lnTo>
                    <a:pt x="33" y="57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80"/>
            <p:cNvSpPr>
              <a:spLocks noEditPoints="1"/>
            </p:cNvSpPr>
            <p:nvPr/>
          </p:nvSpPr>
          <p:spPr bwMode="auto">
            <a:xfrm>
              <a:off x="2849" y="2480"/>
              <a:ext cx="108" cy="121"/>
            </a:xfrm>
            <a:custGeom>
              <a:avLst/>
              <a:gdLst/>
              <a:ahLst/>
              <a:cxnLst>
                <a:cxn ang="0">
                  <a:pos x="91" y="30"/>
                </a:cxn>
                <a:cxn ang="0">
                  <a:pos x="59" y="45"/>
                </a:cxn>
                <a:cxn ang="0">
                  <a:pos x="43" y="72"/>
                </a:cxn>
                <a:cxn ang="0">
                  <a:pos x="37" y="106"/>
                </a:cxn>
                <a:cxn ang="0">
                  <a:pos x="185" y="87"/>
                </a:cxn>
                <a:cxn ang="0">
                  <a:pos x="174" y="56"/>
                </a:cxn>
                <a:cxn ang="0">
                  <a:pos x="153" y="35"/>
                </a:cxn>
                <a:cxn ang="0">
                  <a:pos x="115" y="27"/>
                </a:cxn>
                <a:cxn ang="0">
                  <a:pos x="144" y="3"/>
                </a:cxn>
                <a:cxn ang="0">
                  <a:pos x="185" y="19"/>
                </a:cxn>
                <a:cxn ang="0">
                  <a:pos x="210" y="47"/>
                </a:cxn>
                <a:cxn ang="0">
                  <a:pos x="220" y="87"/>
                </a:cxn>
                <a:cxn ang="0">
                  <a:pos x="222" y="133"/>
                </a:cxn>
                <a:cxn ang="0">
                  <a:pos x="39" y="152"/>
                </a:cxn>
                <a:cxn ang="0">
                  <a:pos x="51" y="183"/>
                </a:cxn>
                <a:cxn ang="0">
                  <a:pos x="77" y="204"/>
                </a:cxn>
                <a:cxn ang="0">
                  <a:pos x="116" y="212"/>
                </a:cxn>
                <a:cxn ang="0">
                  <a:pos x="155" y="205"/>
                </a:cxn>
                <a:cxn ang="0">
                  <a:pos x="177" y="186"/>
                </a:cxn>
                <a:cxn ang="0">
                  <a:pos x="187" y="163"/>
                </a:cxn>
                <a:cxn ang="0">
                  <a:pos x="219" y="179"/>
                </a:cxn>
                <a:cxn ang="0">
                  <a:pos x="203" y="209"/>
                </a:cxn>
                <a:cxn ang="0">
                  <a:pos x="170" y="229"/>
                </a:cxn>
                <a:cxn ang="0">
                  <a:pos x="117" y="238"/>
                </a:cxn>
                <a:cxn ang="0">
                  <a:pos x="64" y="229"/>
                </a:cxn>
                <a:cxn ang="0">
                  <a:pos x="29" y="208"/>
                </a:cxn>
                <a:cxn ang="0">
                  <a:pos x="10" y="176"/>
                </a:cxn>
                <a:cxn ang="0">
                  <a:pos x="2" y="138"/>
                </a:cxn>
                <a:cxn ang="0">
                  <a:pos x="2" y="98"/>
                </a:cxn>
                <a:cxn ang="0">
                  <a:pos x="10" y="60"/>
                </a:cxn>
                <a:cxn ang="0">
                  <a:pos x="30" y="28"/>
                </a:cxn>
                <a:cxn ang="0">
                  <a:pos x="64" y="8"/>
                </a:cxn>
                <a:cxn ang="0">
                  <a:pos x="117" y="0"/>
                </a:cxn>
              </a:cxnLst>
              <a:rect l="0" t="0" r="r" b="b"/>
              <a:pathLst>
                <a:path w="222" h="238">
                  <a:moveTo>
                    <a:pt x="115" y="27"/>
                  </a:moveTo>
                  <a:lnTo>
                    <a:pt x="91" y="30"/>
                  </a:lnTo>
                  <a:lnTo>
                    <a:pt x="74" y="35"/>
                  </a:lnTo>
                  <a:lnTo>
                    <a:pt x="59" y="45"/>
                  </a:lnTo>
                  <a:lnTo>
                    <a:pt x="49" y="57"/>
                  </a:lnTo>
                  <a:lnTo>
                    <a:pt x="43" y="72"/>
                  </a:lnTo>
                  <a:lnTo>
                    <a:pt x="39" y="88"/>
                  </a:lnTo>
                  <a:lnTo>
                    <a:pt x="37" y="106"/>
                  </a:lnTo>
                  <a:lnTo>
                    <a:pt x="187" y="106"/>
                  </a:lnTo>
                  <a:lnTo>
                    <a:pt x="185" y="87"/>
                  </a:lnTo>
                  <a:lnTo>
                    <a:pt x="181" y="70"/>
                  </a:lnTo>
                  <a:lnTo>
                    <a:pt x="174" y="56"/>
                  </a:lnTo>
                  <a:lnTo>
                    <a:pt x="165" y="43"/>
                  </a:lnTo>
                  <a:lnTo>
                    <a:pt x="153" y="35"/>
                  </a:lnTo>
                  <a:lnTo>
                    <a:pt x="135" y="28"/>
                  </a:lnTo>
                  <a:lnTo>
                    <a:pt x="115" y="27"/>
                  </a:lnTo>
                  <a:close/>
                  <a:moveTo>
                    <a:pt x="117" y="0"/>
                  </a:moveTo>
                  <a:lnTo>
                    <a:pt x="144" y="3"/>
                  </a:lnTo>
                  <a:lnTo>
                    <a:pt x="166" y="8"/>
                  </a:lnTo>
                  <a:lnTo>
                    <a:pt x="185" y="19"/>
                  </a:lnTo>
                  <a:lnTo>
                    <a:pt x="199" y="31"/>
                  </a:lnTo>
                  <a:lnTo>
                    <a:pt x="210" y="47"/>
                  </a:lnTo>
                  <a:lnTo>
                    <a:pt x="216" y="66"/>
                  </a:lnTo>
                  <a:lnTo>
                    <a:pt x="220" y="87"/>
                  </a:lnTo>
                  <a:lnTo>
                    <a:pt x="222" y="110"/>
                  </a:lnTo>
                  <a:lnTo>
                    <a:pt x="222" y="133"/>
                  </a:lnTo>
                  <a:lnTo>
                    <a:pt x="37" y="133"/>
                  </a:lnTo>
                  <a:lnTo>
                    <a:pt x="39" y="152"/>
                  </a:lnTo>
                  <a:lnTo>
                    <a:pt x="44" y="168"/>
                  </a:lnTo>
                  <a:lnTo>
                    <a:pt x="51" y="183"/>
                  </a:lnTo>
                  <a:lnTo>
                    <a:pt x="62" y="195"/>
                  </a:lnTo>
                  <a:lnTo>
                    <a:pt x="77" y="204"/>
                  </a:lnTo>
                  <a:lnTo>
                    <a:pt x="94" y="210"/>
                  </a:lnTo>
                  <a:lnTo>
                    <a:pt x="116" y="212"/>
                  </a:lnTo>
                  <a:lnTo>
                    <a:pt x="138" y="210"/>
                  </a:lnTo>
                  <a:lnTo>
                    <a:pt x="155" y="205"/>
                  </a:lnTo>
                  <a:lnTo>
                    <a:pt x="168" y="197"/>
                  </a:lnTo>
                  <a:lnTo>
                    <a:pt x="177" y="186"/>
                  </a:lnTo>
                  <a:lnTo>
                    <a:pt x="184" y="175"/>
                  </a:lnTo>
                  <a:lnTo>
                    <a:pt x="187" y="163"/>
                  </a:lnTo>
                  <a:lnTo>
                    <a:pt x="222" y="163"/>
                  </a:lnTo>
                  <a:lnTo>
                    <a:pt x="219" y="179"/>
                  </a:lnTo>
                  <a:lnTo>
                    <a:pt x="212" y="195"/>
                  </a:lnTo>
                  <a:lnTo>
                    <a:pt x="203" y="209"/>
                  </a:lnTo>
                  <a:lnTo>
                    <a:pt x="188" y="220"/>
                  </a:lnTo>
                  <a:lnTo>
                    <a:pt x="170" y="229"/>
                  </a:lnTo>
                  <a:lnTo>
                    <a:pt x="146" y="235"/>
                  </a:lnTo>
                  <a:lnTo>
                    <a:pt x="117" y="238"/>
                  </a:lnTo>
                  <a:lnTo>
                    <a:pt x="89" y="235"/>
                  </a:lnTo>
                  <a:lnTo>
                    <a:pt x="64" y="229"/>
                  </a:lnTo>
                  <a:lnTo>
                    <a:pt x="45" y="220"/>
                  </a:lnTo>
                  <a:lnTo>
                    <a:pt x="29" y="208"/>
                  </a:lnTo>
                  <a:lnTo>
                    <a:pt x="18" y="194"/>
                  </a:lnTo>
                  <a:lnTo>
                    <a:pt x="10" y="176"/>
                  </a:lnTo>
                  <a:lnTo>
                    <a:pt x="5" y="159"/>
                  </a:lnTo>
                  <a:lnTo>
                    <a:pt x="2" y="138"/>
                  </a:lnTo>
                  <a:lnTo>
                    <a:pt x="0" y="118"/>
                  </a:lnTo>
                  <a:lnTo>
                    <a:pt x="2" y="98"/>
                  </a:lnTo>
                  <a:lnTo>
                    <a:pt x="5" y="79"/>
                  </a:lnTo>
                  <a:lnTo>
                    <a:pt x="10" y="60"/>
                  </a:lnTo>
                  <a:lnTo>
                    <a:pt x="18" y="43"/>
                  </a:lnTo>
                  <a:lnTo>
                    <a:pt x="30" y="28"/>
                  </a:lnTo>
                  <a:lnTo>
                    <a:pt x="45" y="17"/>
                  </a:lnTo>
                  <a:lnTo>
                    <a:pt x="64" y="8"/>
                  </a:lnTo>
                  <a:lnTo>
                    <a:pt x="89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81"/>
            <p:cNvSpPr>
              <a:spLocks/>
            </p:cNvSpPr>
            <p:nvPr/>
          </p:nvSpPr>
          <p:spPr bwMode="auto">
            <a:xfrm>
              <a:off x="2983" y="2480"/>
              <a:ext cx="54" cy="121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114" y="30"/>
                </a:cxn>
                <a:cxn ang="0">
                  <a:pos x="91" y="30"/>
                </a:cxn>
                <a:cxn ang="0">
                  <a:pos x="73" y="34"/>
                </a:cxn>
                <a:cxn ang="0">
                  <a:pos x="58" y="41"/>
                </a:cxn>
                <a:cxn ang="0">
                  <a:pos x="49" y="49"/>
                </a:cxn>
                <a:cxn ang="0">
                  <a:pos x="40" y="61"/>
                </a:cxn>
                <a:cxn ang="0">
                  <a:pos x="36" y="75"/>
                </a:cxn>
                <a:cxn ang="0">
                  <a:pos x="34" y="91"/>
                </a:cxn>
                <a:cxn ang="0">
                  <a:pos x="34" y="236"/>
                </a:cxn>
                <a:cxn ang="0">
                  <a:pos x="0" y="236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25" y="43"/>
                </a:cxn>
                <a:cxn ang="0">
                  <a:pos x="31" y="32"/>
                </a:cxn>
                <a:cxn ang="0">
                  <a:pos x="39" y="22"/>
                </a:cxn>
                <a:cxn ang="0">
                  <a:pos x="51" y="12"/>
                </a:cxn>
                <a:cxn ang="0">
                  <a:pos x="68" y="5"/>
                </a:cxn>
                <a:cxn ang="0">
                  <a:pos x="88" y="1"/>
                </a:cxn>
                <a:cxn ang="0">
                  <a:pos x="114" y="0"/>
                </a:cxn>
              </a:cxnLst>
              <a:rect l="0" t="0" r="r" b="b"/>
              <a:pathLst>
                <a:path w="114" h="236">
                  <a:moveTo>
                    <a:pt x="114" y="0"/>
                  </a:moveTo>
                  <a:lnTo>
                    <a:pt x="114" y="30"/>
                  </a:lnTo>
                  <a:lnTo>
                    <a:pt x="91" y="30"/>
                  </a:lnTo>
                  <a:lnTo>
                    <a:pt x="73" y="34"/>
                  </a:lnTo>
                  <a:lnTo>
                    <a:pt x="58" y="41"/>
                  </a:lnTo>
                  <a:lnTo>
                    <a:pt x="49" y="49"/>
                  </a:lnTo>
                  <a:lnTo>
                    <a:pt x="40" y="61"/>
                  </a:lnTo>
                  <a:lnTo>
                    <a:pt x="36" y="75"/>
                  </a:lnTo>
                  <a:lnTo>
                    <a:pt x="34" y="91"/>
                  </a:lnTo>
                  <a:lnTo>
                    <a:pt x="34" y="236"/>
                  </a:lnTo>
                  <a:lnTo>
                    <a:pt x="0" y="236"/>
                  </a:lnTo>
                  <a:lnTo>
                    <a:pt x="0" y="3"/>
                  </a:lnTo>
                  <a:lnTo>
                    <a:pt x="15" y="3"/>
                  </a:lnTo>
                  <a:lnTo>
                    <a:pt x="25" y="43"/>
                  </a:lnTo>
                  <a:lnTo>
                    <a:pt x="31" y="32"/>
                  </a:lnTo>
                  <a:lnTo>
                    <a:pt x="39" y="22"/>
                  </a:lnTo>
                  <a:lnTo>
                    <a:pt x="51" y="12"/>
                  </a:lnTo>
                  <a:lnTo>
                    <a:pt x="68" y="5"/>
                  </a:lnTo>
                  <a:lnTo>
                    <a:pt x="88" y="1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82"/>
            <p:cNvSpPr>
              <a:spLocks/>
            </p:cNvSpPr>
            <p:nvPr/>
          </p:nvSpPr>
          <p:spPr bwMode="auto">
            <a:xfrm>
              <a:off x="3053" y="2480"/>
              <a:ext cx="105" cy="121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43" y="1"/>
                </a:cxn>
                <a:cxn ang="0">
                  <a:pos x="163" y="8"/>
                </a:cxn>
                <a:cxn ang="0">
                  <a:pos x="180" y="17"/>
                </a:cxn>
                <a:cxn ang="0">
                  <a:pos x="192" y="30"/>
                </a:cxn>
                <a:cxn ang="0">
                  <a:pos x="200" y="46"/>
                </a:cxn>
                <a:cxn ang="0">
                  <a:pos x="205" y="65"/>
                </a:cxn>
                <a:cxn ang="0">
                  <a:pos x="208" y="85"/>
                </a:cxn>
                <a:cxn ang="0">
                  <a:pos x="209" y="110"/>
                </a:cxn>
                <a:cxn ang="0">
                  <a:pos x="209" y="236"/>
                </a:cxn>
                <a:cxn ang="0">
                  <a:pos x="176" y="236"/>
                </a:cxn>
                <a:cxn ang="0">
                  <a:pos x="176" y="107"/>
                </a:cxn>
                <a:cxn ang="0">
                  <a:pos x="174" y="87"/>
                </a:cxn>
                <a:cxn ang="0">
                  <a:pos x="173" y="70"/>
                </a:cxn>
                <a:cxn ang="0">
                  <a:pos x="167" y="56"/>
                </a:cxn>
                <a:cxn ang="0">
                  <a:pos x="159" y="43"/>
                </a:cxn>
                <a:cxn ang="0">
                  <a:pos x="146" y="35"/>
                </a:cxn>
                <a:cxn ang="0">
                  <a:pos x="129" y="30"/>
                </a:cxn>
                <a:cxn ang="0">
                  <a:pos x="106" y="28"/>
                </a:cxn>
                <a:cxn ang="0">
                  <a:pos x="83" y="30"/>
                </a:cxn>
                <a:cxn ang="0">
                  <a:pos x="66" y="35"/>
                </a:cxn>
                <a:cxn ang="0">
                  <a:pos x="53" y="43"/>
                </a:cxn>
                <a:cxn ang="0">
                  <a:pos x="44" y="56"/>
                </a:cxn>
                <a:cxn ang="0">
                  <a:pos x="38" y="69"/>
                </a:cxn>
                <a:cxn ang="0">
                  <a:pos x="36" y="87"/>
                </a:cxn>
                <a:cxn ang="0">
                  <a:pos x="34" y="107"/>
                </a:cxn>
                <a:cxn ang="0">
                  <a:pos x="34" y="236"/>
                </a:cxn>
                <a:cxn ang="0">
                  <a:pos x="0" y="236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26" y="45"/>
                </a:cxn>
                <a:cxn ang="0">
                  <a:pos x="32" y="32"/>
                </a:cxn>
                <a:cxn ang="0">
                  <a:pos x="41" y="22"/>
                </a:cxn>
                <a:cxn ang="0">
                  <a:pos x="53" y="13"/>
                </a:cxn>
                <a:cxn ang="0">
                  <a:pos x="70" y="7"/>
                </a:cxn>
                <a:cxn ang="0">
                  <a:pos x="90" y="1"/>
                </a:cxn>
                <a:cxn ang="0">
                  <a:pos x="116" y="0"/>
                </a:cxn>
              </a:cxnLst>
              <a:rect l="0" t="0" r="r" b="b"/>
              <a:pathLst>
                <a:path w="209" h="236">
                  <a:moveTo>
                    <a:pt x="116" y="0"/>
                  </a:moveTo>
                  <a:lnTo>
                    <a:pt x="143" y="1"/>
                  </a:lnTo>
                  <a:lnTo>
                    <a:pt x="163" y="8"/>
                  </a:lnTo>
                  <a:lnTo>
                    <a:pt x="180" y="17"/>
                  </a:lnTo>
                  <a:lnTo>
                    <a:pt x="192" y="30"/>
                  </a:lnTo>
                  <a:lnTo>
                    <a:pt x="200" y="46"/>
                  </a:lnTo>
                  <a:lnTo>
                    <a:pt x="205" y="65"/>
                  </a:lnTo>
                  <a:lnTo>
                    <a:pt x="208" y="85"/>
                  </a:lnTo>
                  <a:lnTo>
                    <a:pt x="209" y="110"/>
                  </a:lnTo>
                  <a:lnTo>
                    <a:pt x="209" y="236"/>
                  </a:lnTo>
                  <a:lnTo>
                    <a:pt x="176" y="236"/>
                  </a:lnTo>
                  <a:lnTo>
                    <a:pt x="176" y="107"/>
                  </a:lnTo>
                  <a:lnTo>
                    <a:pt x="174" y="87"/>
                  </a:lnTo>
                  <a:lnTo>
                    <a:pt x="173" y="70"/>
                  </a:lnTo>
                  <a:lnTo>
                    <a:pt x="167" y="56"/>
                  </a:lnTo>
                  <a:lnTo>
                    <a:pt x="159" y="43"/>
                  </a:lnTo>
                  <a:lnTo>
                    <a:pt x="146" y="35"/>
                  </a:lnTo>
                  <a:lnTo>
                    <a:pt x="129" y="30"/>
                  </a:lnTo>
                  <a:lnTo>
                    <a:pt x="106" y="28"/>
                  </a:lnTo>
                  <a:lnTo>
                    <a:pt x="83" y="30"/>
                  </a:lnTo>
                  <a:lnTo>
                    <a:pt x="66" y="35"/>
                  </a:lnTo>
                  <a:lnTo>
                    <a:pt x="53" y="43"/>
                  </a:lnTo>
                  <a:lnTo>
                    <a:pt x="44" y="56"/>
                  </a:lnTo>
                  <a:lnTo>
                    <a:pt x="38" y="69"/>
                  </a:lnTo>
                  <a:lnTo>
                    <a:pt x="36" y="87"/>
                  </a:lnTo>
                  <a:lnTo>
                    <a:pt x="34" y="107"/>
                  </a:lnTo>
                  <a:lnTo>
                    <a:pt x="34" y="236"/>
                  </a:lnTo>
                  <a:lnTo>
                    <a:pt x="0" y="236"/>
                  </a:lnTo>
                  <a:lnTo>
                    <a:pt x="0" y="3"/>
                  </a:lnTo>
                  <a:lnTo>
                    <a:pt x="15" y="3"/>
                  </a:lnTo>
                  <a:lnTo>
                    <a:pt x="26" y="45"/>
                  </a:lnTo>
                  <a:lnTo>
                    <a:pt x="32" y="32"/>
                  </a:lnTo>
                  <a:lnTo>
                    <a:pt x="41" y="22"/>
                  </a:lnTo>
                  <a:lnTo>
                    <a:pt x="53" y="13"/>
                  </a:lnTo>
                  <a:lnTo>
                    <a:pt x="70" y="7"/>
                  </a:lnTo>
                  <a:lnTo>
                    <a:pt x="90" y="1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83"/>
            <p:cNvSpPr>
              <a:spLocks/>
            </p:cNvSpPr>
            <p:nvPr/>
          </p:nvSpPr>
          <p:spPr bwMode="auto">
            <a:xfrm>
              <a:off x="3247" y="2454"/>
              <a:ext cx="99" cy="1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8" y="0"/>
                </a:cxn>
                <a:cxn ang="0">
                  <a:pos x="198" y="29"/>
                </a:cxn>
                <a:cxn ang="0">
                  <a:pos x="35" y="29"/>
                </a:cxn>
                <a:cxn ang="0">
                  <a:pos x="35" y="127"/>
                </a:cxn>
                <a:cxn ang="0">
                  <a:pos x="184" y="127"/>
                </a:cxn>
                <a:cxn ang="0">
                  <a:pos x="184" y="156"/>
                </a:cxn>
                <a:cxn ang="0">
                  <a:pos x="35" y="156"/>
                </a:cxn>
                <a:cxn ang="0">
                  <a:pos x="35" y="260"/>
                </a:cxn>
                <a:cxn ang="0">
                  <a:pos x="198" y="260"/>
                </a:cxn>
                <a:cxn ang="0">
                  <a:pos x="198" y="290"/>
                </a:cxn>
                <a:cxn ang="0">
                  <a:pos x="0" y="290"/>
                </a:cxn>
                <a:cxn ang="0">
                  <a:pos x="0" y="0"/>
                </a:cxn>
              </a:cxnLst>
              <a:rect l="0" t="0" r="r" b="b"/>
              <a:pathLst>
                <a:path w="198" h="290">
                  <a:moveTo>
                    <a:pt x="0" y="0"/>
                  </a:moveTo>
                  <a:lnTo>
                    <a:pt x="198" y="0"/>
                  </a:lnTo>
                  <a:lnTo>
                    <a:pt x="198" y="29"/>
                  </a:lnTo>
                  <a:lnTo>
                    <a:pt x="35" y="29"/>
                  </a:lnTo>
                  <a:lnTo>
                    <a:pt x="35" y="127"/>
                  </a:lnTo>
                  <a:lnTo>
                    <a:pt x="184" y="127"/>
                  </a:lnTo>
                  <a:lnTo>
                    <a:pt x="184" y="156"/>
                  </a:lnTo>
                  <a:lnTo>
                    <a:pt x="35" y="156"/>
                  </a:lnTo>
                  <a:lnTo>
                    <a:pt x="35" y="260"/>
                  </a:lnTo>
                  <a:lnTo>
                    <a:pt x="198" y="260"/>
                  </a:lnTo>
                  <a:lnTo>
                    <a:pt x="198" y="290"/>
                  </a:lnTo>
                  <a:lnTo>
                    <a:pt x="0" y="2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84"/>
            <p:cNvSpPr>
              <a:spLocks/>
            </p:cNvSpPr>
            <p:nvPr/>
          </p:nvSpPr>
          <p:spPr bwMode="auto">
            <a:xfrm>
              <a:off x="3368" y="2480"/>
              <a:ext cx="105" cy="121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43" y="1"/>
                </a:cxn>
                <a:cxn ang="0">
                  <a:pos x="163" y="8"/>
                </a:cxn>
                <a:cxn ang="0">
                  <a:pos x="180" y="17"/>
                </a:cxn>
                <a:cxn ang="0">
                  <a:pos x="192" y="30"/>
                </a:cxn>
                <a:cxn ang="0">
                  <a:pos x="200" y="46"/>
                </a:cxn>
                <a:cxn ang="0">
                  <a:pos x="205" y="65"/>
                </a:cxn>
                <a:cxn ang="0">
                  <a:pos x="208" y="85"/>
                </a:cxn>
                <a:cxn ang="0">
                  <a:pos x="210" y="110"/>
                </a:cxn>
                <a:cxn ang="0">
                  <a:pos x="210" y="236"/>
                </a:cxn>
                <a:cxn ang="0">
                  <a:pos x="176" y="236"/>
                </a:cxn>
                <a:cxn ang="0">
                  <a:pos x="176" y="107"/>
                </a:cxn>
                <a:cxn ang="0">
                  <a:pos x="174" y="87"/>
                </a:cxn>
                <a:cxn ang="0">
                  <a:pos x="173" y="70"/>
                </a:cxn>
                <a:cxn ang="0">
                  <a:pos x="167" y="56"/>
                </a:cxn>
                <a:cxn ang="0">
                  <a:pos x="159" y="43"/>
                </a:cxn>
                <a:cxn ang="0">
                  <a:pos x="146" y="35"/>
                </a:cxn>
                <a:cxn ang="0">
                  <a:pos x="129" y="30"/>
                </a:cxn>
                <a:cxn ang="0">
                  <a:pos x="106" y="28"/>
                </a:cxn>
                <a:cxn ang="0">
                  <a:pos x="83" y="30"/>
                </a:cxn>
                <a:cxn ang="0">
                  <a:pos x="66" y="35"/>
                </a:cxn>
                <a:cxn ang="0">
                  <a:pos x="53" y="43"/>
                </a:cxn>
                <a:cxn ang="0">
                  <a:pos x="44" y="56"/>
                </a:cxn>
                <a:cxn ang="0">
                  <a:pos x="38" y="69"/>
                </a:cxn>
                <a:cxn ang="0">
                  <a:pos x="36" y="87"/>
                </a:cxn>
                <a:cxn ang="0">
                  <a:pos x="34" y="107"/>
                </a:cxn>
                <a:cxn ang="0">
                  <a:pos x="34" y="236"/>
                </a:cxn>
                <a:cxn ang="0">
                  <a:pos x="0" y="236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26" y="45"/>
                </a:cxn>
                <a:cxn ang="0">
                  <a:pos x="32" y="32"/>
                </a:cxn>
                <a:cxn ang="0">
                  <a:pos x="41" y="22"/>
                </a:cxn>
                <a:cxn ang="0">
                  <a:pos x="53" y="13"/>
                </a:cxn>
                <a:cxn ang="0">
                  <a:pos x="70" y="7"/>
                </a:cxn>
                <a:cxn ang="0">
                  <a:pos x="90" y="1"/>
                </a:cxn>
                <a:cxn ang="0">
                  <a:pos x="116" y="0"/>
                </a:cxn>
              </a:cxnLst>
              <a:rect l="0" t="0" r="r" b="b"/>
              <a:pathLst>
                <a:path w="210" h="236">
                  <a:moveTo>
                    <a:pt x="116" y="0"/>
                  </a:moveTo>
                  <a:lnTo>
                    <a:pt x="143" y="1"/>
                  </a:lnTo>
                  <a:lnTo>
                    <a:pt x="163" y="8"/>
                  </a:lnTo>
                  <a:lnTo>
                    <a:pt x="180" y="17"/>
                  </a:lnTo>
                  <a:lnTo>
                    <a:pt x="192" y="30"/>
                  </a:lnTo>
                  <a:lnTo>
                    <a:pt x="200" y="46"/>
                  </a:lnTo>
                  <a:lnTo>
                    <a:pt x="205" y="65"/>
                  </a:lnTo>
                  <a:lnTo>
                    <a:pt x="208" y="85"/>
                  </a:lnTo>
                  <a:lnTo>
                    <a:pt x="210" y="110"/>
                  </a:lnTo>
                  <a:lnTo>
                    <a:pt x="210" y="236"/>
                  </a:lnTo>
                  <a:lnTo>
                    <a:pt x="176" y="236"/>
                  </a:lnTo>
                  <a:lnTo>
                    <a:pt x="176" y="107"/>
                  </a:lnTo>
                  <a:lnTo>
                    <a:pt x="174" y="87"/>
                  </a:lnTo>
                  <a:lnTo>
                    <a:pt x="173" y="70"/>
                  </a:lnTo>
                  <a:lnTo>
                    <a:pt x="167" y="56"/>
                  </a:lnTo>
                  <a:lnTo>
                    <a:pt x="159" y="43"/>
                  </a:lnTo>
                  <a:lnTo>
                    <a:pt x="146" y="35"/>
                  </a:lnTo>
                  <a:lnTo>
                    <a:pt x="129" y="30"/>
                  </a:lnTo>
                  <a:lnTo>
                    <a:pt x="106" y="28"/>
                  </a:lnTo>
                  <a:lnTo>
                    <a:pt x="83" y="30"/>
                  </a:lnTo>
                  <a:lnTo>
                    <a:pt x="66" y="35"/>
                  </a:lnTo>
                  <a:lnTo>
                    <a:pt x="53" y="43"/>
                  </a:lnTo>
                  <a:lnTo>
                    <a:pt x="44" y="56"/>
                  </a:lnTo>
                  <a:lnTo>
                    <a:pt x="38" y="69"/>
                  </a:lnTo>
                  <a:lnTo>
                    <a:pt x="36" y="87"/>
                  </a:lnTo>
                  <a:lnTo>
                    <a:pt x="34" y="107"/>
                  </a:lnTo>
                  <a:lnTo>
                    <a:pt x="34" y="236"/>
                  </a:lnTo>
                  <a:lnTo>
                    <a:pt x="0" y="236"/>
                  </a:lnTo>
                  <a:lnTo>
                    <a:pt x="0" y="3"/>
                  </a:lnTo>
                  <a:lnTo>
                    <a:pt x="15" y="3"/>
                  </a:lnTo>
                  <a:lnTo>
                    <a:pt x="26" y="45"/>
                  </a:lnTo>
                  <a:lnTo>
                    <a:pt x="32" y="32"/>
                  </a:lnTo>
                  <a:lnTo>
                    <a:pt x="41" y="22"/>
                  </a:lnTo>
                  <a:lnTo>
                    <a:pt x="53" y="13"/>
                  </a:lnTo>
                  <a:lnTo>
                    <a:pt x="70" y="7"/>
                  </a:lnTo>
                  <a:lnTo>
                    <a:pt x="90" y="1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85"/>
            <p:cNvSpPr>
              <a:spLocks noEditPoints="1"/>
            </p:cNvSpPr>
            <p:nvPr/>
          </p:nvSpPr>
          <p:spPr bwMode="auto">
            <a:xfrm>
              <a:off x="3489" y="2480"/>
              <a:ext cx="111" cy="121"/>
            </a:xfrm>
            <a:custGeom>
              <a:avLst/>
              <a:gdLst/>
              <a:ahLst/>
              <a:cxnLst>
                <a:cxn ang="0">
                  <a:pos x="89" y="30"/>
                </a:cxn>
                <a:cxn ang="0">
                  <a:pos x="57" y="45"/>
                </a:cxn>
                <a:cxn ang="0">
                  <a:pos x="41" y="72"/>
                </a:cxn>
                <a:cxn ang="0">
                  <a:pos x="35" y="106"/>
                </a:cxn>
                <a:cxn ang="0">
                  <a:pos x="183" y="87"/>
                </a:cxn>
                <a:cxn ang="0">
                  <a:pos x="174" y="56"/>
                </a:cxn>
                <a:cxn ang="0">
                  <a:pos x="151" y="35"/>
                </a:cxn>
                <a:cxn ang="0">
                  <a:pos x="113" y="27"/>
                </a:cxn>
                <a:cxn ang="0">
                  <a:pos x="142" y="3"/>
                </a:cxn>
                <a:cxn ang="0">
                  <a:pos x="183" y="19"/>
                </a:cxn>
                <a:cxn ang="0">
                  <a:pos x="208" y="47"/>
                </a:cxn>
                <a:cxn ang="0">
                  <a:pos x="218" y="87"/>
                </a:cxn>
                <a:cxn ang="0">
                  <a:pos x="220" y="133"/>
                </a:cxn>
                <a:cxn ang="0">
                  <a:pos x="38" y="152"/>
                </a:cxn>
                <a:cxn ang="0">
                  <a:pos x="50" y="183"/>
                </a:cxn>
                <a:cxn ang="0">
                  <a:pos x="74" y="204"/>
                </a:cxn>
                <a:cxn ang="0">
                  <a:pos x="114" y="212"/>
                </a:cxn>
                <a:cxn ang="0">
                  <a:pos x="153" y="205"/>
                </a:cxn>
                <a:cxn ang="0">
                  <a:pos x="175" y="186"/>
                </a:cxn>
                <a:cxn ang="0">
                  <a:pos x="184" y="163"/>
                </a:cxn>
                <a:cxn ang="0">
                  <a:pos x="218" y="179"/>
                </a:cxn>
                <a:cxn ang="0">
                  <a:pos x="201" y="209"/>
                </a:cxn>
                <a:cxn ang="0">
                  <a:pos x="168" y="229"/>
                </a:cxn>
                <a:cxn ang="0">
                  <a:pos x="115" y="238"/>
                </a:cxn>
                <a:cxn ang="0">
                  <a:pos x="62" y="229"/>
                </a:cxn>
                <a:cxn ang="0">
                  <a:pos x="28" y="208"/>
                </a:cxn>
                <a:cxn ang="0">
                  <a:pos x="9" y="176"/>
                </a:cxn>
                <a:cxn ang="0">
                  <a:pos x="1" y="138"/>
                </a:cxn>
                <a:cxn ang="0">
                  <a:pos x="1" y="98"/>
                </a:cxn>
                <a:cxn ang="0">
                  <a:pos x="9" y="60"/>
                </a:cxn>
                <a:cxn ang="0">
                  <a:pos x="28" y="28"/>
                </a:cxn>
                <a:cxn ang="0">
                  <a:pos x="62" y="8"/>
                </a:cxn>
                <a:cxn ang="0">
                  <a:pos x="115" y="0"/>
                </a:cxn>
              </a:cxnLst>
              <a:rect l="0" t="0" r="r" b="b"/>
              <a:pathLst>
                <a:path w="221" h="238">
                  <a:moveTo>
                    <a:pt x="113" y="27"/>
                  </a:moveTo>
                  <a:lnTo>
                    <a:pt x="89" y="30"/>
                  </a:lnTo>
                  <a:lnTo>
                    <a:pt x="72" y="35"/>
                  </a:lnTo>
                  <a:lnTo>
                    <a:pt x="57" y="45"/>
                  </a:lnTo>
                  <a:lnTo>
                    <a:pt x="47" y="57"/>
                  </a:lnTo>
                  <a:lnTo>
                    <a:pt x="41" y="72"/>
                  </a:lnTo>
                  <a:lnTo>
                    <a:pt x="36" y="88"/>
                  </a:lnTo>
                  <a:lnTo>
                    <a:pt x="35" y="106"/>
                  </a:lnTo>
                  <a:lnTo>
                    <a:pt x="184" y="106"/>
                  </a:lnTo>
                  <a:lnTo>
                    <a:pt x="183" y="87"/>
                  </a:lnTo>
                  <a:lnTo>
                    <a:pt x="180" y="70"/>
                  </a:lnTo>
                  <a:lnTo>
                    <a:pt x="174" y="56"/>
                  </a:lnTo>
                  <a:lnTo>
                    <a:pt x="164" y="43"/>
                  </a:lnTo>
                  <a:lnTo>
                    <a:pt x="151" y="35"/>
                  </a:lnTo>
                  <a:lnTo>
                    <a:pt x="133" y="28"/>
                  </a:lnTo>
                  <a:lnTo>
                    <a:pt x="113" y="27"/>
                  </a:lnTo>
                  <a:close/>
                  <a:moveTo>
                    <a:pt x="115" y="0"/>
                  </a:moveTo>
                  <a:lnTo>
                    <a:pt x="142" y="3"/>
                  </a:lnTo>
                  <a:lnTo>
                    <a:pt x="164" y="8"/>
                  </a:lnTo>
                  <a:lnTo>
                    <a:pt x="183" y="19"/>
                  </a:lnTo>
                  <a:lnTo>
                    <a:pt x="197" y="31"/>
                  </a:lnTo>
                  <a:lnTo>
                    <a:pt x="208" y="47"/>
                  </a:lnTo>
                  <a:lnTo>
                    <a:pt x="214" y="66"/>
                  </a:lnTo>
                  <a:lnTo>
                    <a:pt x="218" y="87"/>
                  </a:lnTo>
                  <a:lnTo>
                    <a:pt x="220" y="110"/>
                  </a:lnTo>
                  <a:lnTo>
                    <a:pt x="220" y="133"/>
                  </a:lnTo>
                  <a:lnTo>
                    <a:pt x="35" y="133"/>
                  </a:lnTo>
                  <a:lnTo>
                    <a:pt x="38" y="152"/>
                  </a:lnTo>
                  <a:lnTo>
                    <a:pt x="42" y="168"/>
                  </a:lnTo>
                  <a:lnTo>
                    <a:pt x="50" y="183"/>
                  </a:lnTo>
                  <a:lnTo>
                    <a:pt x="61" y="195"/>
                  </a:lnTo>
                  <a:lnTo>
                    <a:pt x="74" y="204"/>
                  </a:lnTo>
                  <a:lnTo>
                    <a:pt x="92" y="210"/>
                  </a:lnTo>
                  <a:lnTo>
                    <a:pt x="114" y="212"/>
                  </a:lnTo>
                  <a:lnTo>
                    <a:pt x="136" y="210"/>
                  </a:lnTo>
                  <a:lnTo>
                    <a:pt x="153" y="205"/>
                  </a:lnTo>
                  <a:lnTo>
                    <a:pt x="165" y="197"/>
                  </a:lnTo>
                  <a:lnTo>
                    <a:pt x="175" y="186"/>
                  </a:lnTo>
                  <a:lnTo>
                    <a:pt x="182" y="175"/>
                  </a:lnTo>
                  <a:lnTo>
                    <a:pt x="184" y="163"/>
                  </a:lnTo>
                  <a:lnTo>
                    <a:pt x="221" y="163"/>
                  </a:lnTo>
                  <a:lnTo>
                    <a:pt x="218" y="179"/>
                  </a:lnTo>
                  <a:lnTo>
                    <a:pt x="212" y="195"/>
                  </a:lnTo>
                  <a:lnTo>
                    <a:pt x="201" y="209"/>
                  </a:lnTo>
                  <a:lnTo>
                    <a:pt x="187" y="220"/>
                  </a:lnTo>
                  <a:lnTo>
                    <a:pt x="168" y="229"/>
                  </a:lnTo>
                  <a:lnTo>
                    <a:pt x="144" y="235"/>
                  </a:lnTo>
                  <a:lnTo>
                    <a:pt x="115" y="238"/>
                  </a:lnTo>
                  <a:lnTo>
                    <a:pt x="87" y="235"/>
                  </a:lnTo>
                  <a:lnTo>
                    <a:pt x="62" y="229"/>
                  </a:lnTo>
                  <a:lnTo>
                    <a:pt x="43" y="220"/>
                  </a:lnTo>
                  <a:lnTo>
                    <a:pt x="28" y="208"/>
                  </a:lnTo>
                  <a:lnTo>
                    <a:pt x="17" y="194"/>
                  </a:lnTo>
                  <a:lnTo>
                    <a:pt x="9" y="176"/>
                  </a:lnTo>
                  <a:lnTo>
                    <a:pt x="4" y="159"/>
                  </a:lnTo>
                  <a:lnTo>
                    <a:pt x="1" y="138"/>
                  </a:lnTo>
                  <a:lnTo>
                    <a:pt x="0" y="118"/>
                  </a:lnTo>
                  <a:lnTo>
                    <a:pt x="1" y="98"/>
                  </a:lnTo>
                  <a:lnTo>
                    <a:pt x="4" y="79"/>
                  </a:lnTo>
                  <a:lnTo>
                    <a:pt x="9" y="60"/>
                  </a:lnTo>
                  <a:lnTo>
                    <a:pt x="17" y="43"/>
                  </a:lnTo>
                  <a:lnTo>
                    <a:pt x="28" y="28"/>
                  </a:lnTo>
                  <a:lnTo>
                    <a:pt x="43" y="17"/>
                  </a:lnTo>
                  <a:lnTo>
                    <a:pt x="62" y="8"/>
                  </a:lnTo>
                  <a:lnTo>
                    <a:pt x="87" y="3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86"/>
            <p:cNvSpPr>
              <a:spLocks/>
            </p:cNvSpPr>
            <p:nvPr/>
          </p:nvSpPr>
          <p:spPr bwMode="auto">
            <a:xfrm>
              <a:off x="3616" y="2480"/>
              <a:ext cx="57" cy="121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15" y="30"/>
                </a:cxn>
                <a:cxn ang="0">
                  <a:pos x="92" y="30"/>
                </a:cxn>
                <a:cxn ang="0">
                  <a:pos x="75" y="34"/>
                </a:cxn>
                <a:cxn ang="0">
                  <a:pos x="60" y="41"/>
                </a:cxn>
                <a:cxn ang="0">
                  <a:pos x="50" y="49"/>
                </a:cxn>
                <a:cxn ang="0">
                  <a:pos x="42" y="61"/>
                </a:cxn>
                <a:cxn ang="0">
                  <a:pos x="38" y="75"/>
                </a:cxn>
                <a:cxn ang="0">
                  <a:pos x="35" y="91"/>
                </a:cxn>
                <a:cxn ang="0">
                  <a:pos x="35" y="236"/>
                </a:cxn>
                <a:cxn ang="0">
                  <a:pos x="0" y="236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27" y="43"/>
                </a:cxn>
                <a:cxn ang="0">
                  <a:pos x="33" y="32"/>
                </a:cxn>
                <a:cxn ang="0">
                  <a:pos x="41" y="22"/>
                </a:cxn>
                <a:cxn ang="0">
                  <a:pos x="53" y="12"/>
                </a:cxn>
                <a:cxn ang="0">
                  <a:pos x="69" y="5"/>
                </a:cxn>
                <a:cxn ang="0">
                  <a:pos x="90" y="1"/>
                </a:cxn>
                <a:cxn ang="0">
                  <a:pos x="115" y="0"/>
                </a:cxn>
              </a:cxnLst>
              <a:rect l="0" t="0" r="r" b="b"/>
              <a:pathLst>
                <a:path w="115" h="236">
                  <a:moveTo>
                    <a:pt x="115" y="0"/>
                  </a:moveTo>
                  <a:lnTo>
                    <a:pt x="115" y="30"/>
                  </a:lnTo>
                  <a:lnTo>
                    <a:pt x="92" y="30"/>
                  </a:lnTo>
                  <a:lnTo>
                    <a:pt x="75" y="34"/>
                  </a:lnTo>
                  <a:lnTo>
                    <a:pt x="60" y="41"/>
                  </a:lnTo>
                  <a:lnTo>
                    <a:pt x="50" y="49"/>
                  </a:lnTo>
                  <a:lnTo>
                    <a:pt x="42" y="61"/>
                  </a:lnTo>
                  <a:lnTo>
                    <a:pt x="38" y="75"/>
                  </a:lnTo>
                  <a:lnTo>
                    <a:pt x="35" y="91"/>
                  </a:lnTo>
                  <a:lnTo>
                    <a:pt x="35" y="236"/>
                  </a:lnTo>
                  <a:lnTo>
                    <a:pt x="0" y="236"/>
                  </a:lnTo>
                  <a:lnTo>
                    <a:pt x="0" y="3"/>
                  </a:lnTo>
                  <a:lnTo>
                    <a:pt x="16" y="3"/>
                  </a:lnTo>
                  <a:lnTo>
                    <a:pt x="27" y="43"/>
                  </a:lnTo>
                  <a:lnTo>
                    <a:pt x="33" y="32"/>
                  </a:lnTo>
                  <a:lnTo>
                    <a:pt x="41" y="22"/>
                  </a:lnTo>
                  <a:lnTo>
                    <a:pt x="53" y="12"/>
                  </a:lnTo>
                  <a:lnTo>
                    <a:pt x="69" y="5"/>
                  </a:lnTo>
                  <a:lnTo>
                    <a:pt x="90" y="1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87"/>
            <p:cNvSpPr>
              <a:spLocks noEditPoints="1"/>
            </p:cNvSpPr>
            <p:nvPr/>
          </p:nvSpPr>
          <p:spPr bwMode="auto">
            <a:xfrm>
              <a:off x="3677" y="2483"/>
              <a:ext cx="115" cy="165"/>
            </a:xfrm>
            <a:custGeom>
              <a:avLst/>
              <a:gdLst/>
              <a:ahLst/>
              <a:cxnLst>
                <a:cxn ang="0">
                  <a:pos x="89" y="29"/>
                </a:cxn>
                <a:cxn ang="0">
                  <a:pos x="61" y="39"/>
                </a:cxn>
                <a:cxn ang="0">
                  <a:pos x="47" y="58"/>
                </a:cxn>
                <a:cxn ang="0">
                  <a:pos x="43" y="82"/>
                </a:cxn>
                <a:cxn ang="0">
                  <a:pos x="47" y="108"/>
                </a:cxn>
                <a:cxn ang="0">
                  <a:pos x="61" y="129"/>
                </a:cxn>
                <a:cxn ang="0">
                  <a:pos x="89" y="139"/>
                </a:cxn>
                <a:cxn ang="0">
                  <a:pos x="131" y="139"/>
                </a:cxn>
                <a:cxn ang="0">
                  <a:pos x="160" y="129"/>
                </a:cxn>
                <a:cxn ang="0">
                  <a:pos x="173" y="108"/>
                </a:cxn>
                <a:cxn ang="0">
                  <a:pos x="177" y="82"/>
                </a:cxn>
                <a:cxn ang="0">
                  <a:pos x="173" y="58"/>
                </a:cxn>
                <a:cxn ang="0">
                  <a:pos x="160" y="40"/>
                </a:cxn>
                <a:cxn ang="0">
                  <a:pos x="133" y="29"/>
                </a:cxn>
                <a:cxn ang="0">
                  <a:pos x="116" y="0"/>
                </a:cxn>
                <a:cxn ang="0">
                  <a:pos x="218" y="17"/>
                </a:cxn>
                <a:cxn ang="0">
                  <a:pos x="195" y="31"/>
                </a:cxn>
                <a:cxn ang="0">
                  <a:pos x="211" y="63"/>
                </a:cxn>
                <a:cxn ang="0">
                  <a:pos x="213" y="101"/>
                </a:cxn>
                <a:cxn ang="0">
                  <a:pos x="203" y="131"/>
                </a:cxn>
                <a:cxn ang="0">
                  <a:pos x="180" y="154"/>
                </a:cxn>
                <a:cxn ang="0">
                  <a:pos x="139" y="167"/>
                </a:cxn>
                <a:cxn ang="0">
                  <a:pos x="92" y="167"/>
                </a:cxn>
                <a:cxn ang="0">
                  <a:pos x="63" y="161"/>
                </a:cxn>
                <a:cxn ang="0">
                  <a:pos x="43" y="168"/>
                </a:cxn>
                <a:cxn ang="0">
                  <a:pos x="38" y="176"/>
                </a:cxn>
                <a:cxn ang="0">
                  <a:pos x="50" y="188"/>
                </a:cxn>
                <a:cxn ang="0">
                  <a:pos x="81" y="195"/>
                </a:cxn>
                <a:cxn ang="0">
                  <a:pos x="122" y="201"/>
                </a:cxn>
                <a:cxn ang="0">
                  <a:pos x="184" y="214"/>
                </a:cxn>
                <a:cxn ang="0">
                  <a:pos x="216" y="233"/>
                </a:cxn>
                <a:cxn ang="0">
                  <a:pos x="228" y="263"/>
                </a:cxn>
                <a:cxn ang="0">
                  <a:pos x="222" y="288"/>
                </a:cxn>
                <a:cxn ang="0">
                  <a:pos x="205" y="309"/>
                </a:cxn>
                <a:cxn ang="0">
                  <a:pos x="169" y="326"/>
                </a:cxn>
                <a:cxn ang="0">
                  <a:pos x="115" y="331"/>
                </a:cxn>
                <a:cxn ang="0">
                  <a:pos x="58" y="324"/>
                </a:cxn>
                <a:cxn ang="0">
                  <a:pos x="23" y="308"/>
                </a:cxn>
                <a:cxn ang="0">
                  <a:pos x="5" y="279"/>
                </a:cxn>
                <a:cxn ang="0">
                  <a:pos x="0" y="244"/>
                </a:cxn>
                <a:cxn ang="0">
                  <a:pos x="36" y="259"/>
                </a:cxn>
                <a:cxn ang="0">
                  <a:pos x="46" y="282"/>
                </a:cxn>
                <a:cxn ang="0">
                  <a:pos x="70" y="297"/>
                </a:cxn>
                <a:cxn ang="0">
                  <a:pos x="115" y="302"/>
                </a:cxn>
                <a:cxn ang="0">
                  <a:pos x="158" y="298"/>
                </a:cxn>
                <a:cxn ang="0">
                  <a:pos x="182" y="288"/>
                </a:cxn>
                <a:cxn ang="0">
                  <a:pos x="190" y="273"/>
                </a:cxn>
                <a:cxn ang="0">
                  <a:pos x="188" y="254"/>
                </a:cxn>
                <a:cxn ang="0">
                  <a:pos x="165" y="237"/>
                </a:cxn>
                <a:cxn ang="0">
                  <a:pos x="108" y="225"/>
                </a:cxn>
                <a:cxn ang="0">
                  <a:pos x="66" y="220"/>
                </a:cxn>
                <a:cxn ang="0">
                  <a:pos x="29" y="209"/>
                </a:cxn>
                <a:cxn ang="0">
                  <a:pos x="6" y="191"/>
                </a:cxn>
                <a:cxn ang="0">
                  <a:pos x="6" y="167"/>
                </a:cxn>
                <a:cxn ang="0">
                  <a:pos x="25" y="152"/>
                </a:cxn>
                <a:cxn ang="0">
                  <a:pos x="25" y="134"/>
                </a:cxn>
                <a:cxn ang="0">
                  <a:pos x="9" y="100"/>
                </a:cxn>
                <a:cxn ang="0">
                  <a:pos x="9" y="65"/>
                </a:cxn>
                <a:cxn ang="0">
                  <a:pos x="19" y="35"/>
                </a:cxn>
                <a:cxn ang="0">
                  <a:pos x="43" y="13"/>
                </a:cxn>
                <a:cxn ang="0">
                  <a:pos x="87" y="1"/>
                </a:cxn>
              </a:cxnLst>
              <a:rect l="0" t="0" r="r" b="b"/>
              <a:pathLst>
                <a:path w="228" h="331">
                  <a:moveTo>
                    <a:pt x="111" y="28"/>
                  </a:moveTo>
                  <a:lnTo>
                    <a:pt x="89" y="29"/>
                  </a:lnTo>
                  <a:lnTo>
                    <a:pt x="73" y="34"/>
                  </a:lnTo>
                  <a:lnTo>
                    <a:pt x="61" y="39"/>
                  </a:lnTo>
                  <a:lnTo>
                    <a:pt x="53" y="47"/>
                  </a:lnTo>
                  <a:lnTo>
                    <a:pt x="47" y="58"/>
                  </a:lnTo>
                  <a:lnTo>
                    <a:pt x="44" y="69"/>
                  </a:lnTo>
                  <a:lnTo>
                    <a:pt x="43" y="82"/>
                  </a:lnTo>
                  <a:lnTo>
                    <a:pt x="44" y="96"/>
                  </a:lnTo>
                  <a:lnTo>
                    <a:pt x="47" y="108"/>
                  </a:lnTo>
                  <a:lnTo>
                    <a:pt x="51" y="119"/>
                  </a:lnTo>
                  <a:lnTo>
                    <a:pt x="61" y="129"/>
                  </a:lnTo>
                  <a:lnTo>
                    <a:pt x="73" y="135"/>
                  </a:lnTo>
                  <a:lnTo>
                    <a:pt x="89" y="139"/>
                  </a:lnTo>
                  <a:lnTo>
                    <a:pt x="111" y="141"/>
                  </a:lnTo>
                  <a:lnTo>
                    <a:pt x="131" y="139"/>
                  </a:lnTo>
                  <a:lnTo>
                    <a:pt x="148" y="135"/>
                  </a:lnTo>
                  <a:lnTo>
                    <a:pt x="160" y="129"/>
                  </a:lnTo>
                  <a:lnTo>
                    <a:pt x="168" y="119"/>
                  </a:lnTo>
                  <a:lnTo>
                    <a:pt x="173" y="108"/>
                  </a:lnTo>
                  <a:lnTo>
                    <a:pt x="176" y="96"/>
                  </a:lnTo>
                  <a:lnTo>
                    <a:pt x="177" y="82"/>
                  </a:lnTo>
                  <a:lnTo>
                    <a:pt x="176" y="70"/>
                  </a:lnTo>
                  <a:lnTo>
                    <a:pt x="173" y="58"/>
                  </a:lnTo>
                  <a:lnTo>
                    <a:pt x="169" y="48"/>
                  </a:lnTo>
                  <a:lnTo>
                    <a:pt x="160" y="40"/>
                  </a:lnTo>
                  <a:lnTo>
                    <a:pt x="149" y="34"/>
                  </a:lnTo>
                  <a:lnTo>
                    <a:pt x="133" y="29"/>
                  </a:lnTo>
                  <a:lnTo>
                    <a:pt x="111" y="28"/>
                  </a:lnTo>
                  <a:close/>
                  <a:moveTo>
                    <a:pt x="116" y="0"/>
                  </a:moveTo>
                  <a:lnTo>
                    <a:pt x="218" y="0"/>
                  </a:lnTo>
                  <a:lnTo>
                    <a:pt x="218" y="17"/>
                  </a:lnTo>
                  <a:lnTo>
                    <a:pt x="180" y="23"/>
                  </a:lnTo>
                  <a:lnTo>
                    <a:pt x="195" y="31"/>
                  </a:lnTo>
                  <a:lnTo>
                    <a:pt x="206" y="46"/>
                  </a:lnTo>
                  <a:lnTo>
                    <a:pt x="211" y="63"/>
                  </a:lnTo>
                  <a:lnTo>
                    <a:pt x="214" y="84"/>
                  </a:lnTo>
                  <a:lnTo>
                    <a:pt x="213" y="101"/>
                  </a:lnTo>
                  <a:lnTo>
                    <a:pt x="210" y="118"/>
                  </a:lnTo>
                  <a:lnTo>
                    <a:pt x="203" y="131"/>
                  </a:lnTo>
                  <a:lnTo>
                    <a:pt x="194" y="145"/>
                  </a:lnTo>
                  <a:lnTo>
                    <a:pt x="180" y="154"/>
                  </a:lnTo>
                  <a:lnTo>
                    <a:pt x="163" y="161"/>
                  </a:lnTo>
                  <a:lnTo>
                    <a:pt x="139" y="167"/>
                  </a:lnTo>
                  <a:lnTo>
                    <a:pt x="111" y="168"/>
                  </a:lnTo>
                  <a:lnTo>
                    <a:pt x="92" y="167"/>
                  </a:lnTo>
                  <a:lnTo>
                    <a:pt x="76" y="165"/>
                  </a:lnTo>
                  <a:lnTo>
                    <a:pt x="63" y="161"/>
                  </a:lnTo>
                  <a:lnTo>
                    <a:pt x="50" y="164"/>
                  </a:lnTo>
                  <a:lnTo>
                    <a:pt x="43" y="168"/>
                  </a:lnTo>
                  <a:lnTo>
                    <a:pt x="39" y="172"/>
                  </a:lnTo>
                  <a:lnTo>
                    <a:pt x="38" y="176"/>
                  </a:lnTo>
                  <a:lnTo>
                    <a:pt x="40" y="183"/>
                  </a:lnTo>
                  <a:lnTo>
                    <a:pt x="50" y="188"/>
                  </a:lnTo>
                  <a:lnTo>
                    <a:pt x="63" y="192"/>
                  </a:lnTo>
                  <a:lnTo>
                    <a:pt x="81" y="195"/>
                  </a:lnTo>
                  <a:lnTo>
                    <a:pt x="100" y="198"/>
                  </a:lnTo>
                  <a:lnTo>
                    <a:pt x="122" y="201"/>
                  </a:lnTo>
                  <a:lnTo>
                    <a:pt x="165" y="209"/>
                  </a:lnTo>
                  <a:lnTo>
                    <a:pt x="184" y="214"/>
                  </a:lnTo>
                  <a:lnTo>
                    <a:pt x="202" y="222"/>
                  </a:lnTo>
                  <a:lnTo>
                    <a:pt x="216" y="233"/>
                  </a:lnTo>
                  <a:lnTo>
                    <a:pt x="225" y="247"/>
                  </a:lnTo>
                  <a:lnTo>
                    <a:pt x="228" y="263"/>
                  </a:lnTo>
                  <a:lnTo>
                    <a:pt x="226" y="275"/>
                  </a:lnTo>
                  <a:lnTo>
                    <a:pt x="222" y="288"/>
                  </a:lnTo>
                  <a:lnTo>
                    <a:pt x="216" y="298"/>
                  </a:lnTo>
                  <a:lnTo>
                    <a:pt x="205" y="309"/>
                  </a:lnTo>
                  <a:lnTo>
                    <a:pt x="188" y="319"/>
                  </a:lnTo>
                  <a:lnTo>
                    <a:pt x="169" y="326"/>
                  </a:lnTo>
                  <a:lnTo>
                    <a:pt x="145" y="330"/>
                  </a:lnTo>
                  <a:lnTo>
                    <a:pt x="115" y="331"/>
                  </a:lnTo>
                  <a:lnTo>
                    <a:pt x="84" y="330"/>
                  </a:lnTo>
                  <a:lnTo>
                    <a:pt x="58" y="324"/>
                  </a:lnTo>
                  <a:lnTo>
                    <a:pt x="39" y="317"/>
                  </a:lnTo>
                  <a:lnTo>
                    <a:pt x="23" y="308"/>
                  </a:lnTo>
                  <a:lnTo>
                    <a:pt x="12" y="294"/>
                  </a:lnTo>
                  <a:lnTo>
                    <a:pt x="5" y="279"/>
                  </a:lnTo>
                  <a:lnTo>
                    <a:pt x="1" y="263"/>
                  </a:lnTo>
                  <a:lnTo>
                    <a:pt x="0" y="244"/>
                  </a:lnTo>
                  <a:lnTo>
                    <a:pt x="35" y="244"/>
                  </a:lnTo>
                  <a:lnTo>
                    <a:pt x="36" y="259"/>
                  </a:lnTo>
                  <a:lnTo>
                    <a:pt x="39" y="271"/>
                  </a:lnTo>
                  <a:lnTo>
                    <a:pt x="46" y="282"/>
                  </a:lnTo>
                  <a:lnTo>
                    <a:pt x="55" y="290"/>
                  </a:lnTo>
                  <a:lnTo>
                    <a:pt x="70" y="297"/>
                  </a:lnTo>
                  <a:lnTo>
                    <a:pt x="89" y="301"/>
                  </a:lnTo>
                  <a:lnTo>
                    <a:pt x="115" y="302"/>
                  </a:lnTo>
                  <a:lnTo>
                    <a:pt x="139" y="301"/>
                  </a:lnTo>
                  <a:lnTo>
                    <a:pt x="158" y="298"/>
                  </a:lnTo>
                  <a:lnTo>
                    <a:pt x="172" y="293"/>
                  </a:lnTo>
                  <a:lnTo>
                    <a:pt x="182" y="288"/>
                  </a:lnTo>
                  <a:lnTo>
                    <a:pt x="187" y="281"/>
                  </a:lnTo>
                  <a:lnTo>
                    <a:pt x="190" y="273"/>
                  </a:lnTo>
                  <a:lnTo>
                    <a:pt x="191" y="264"/>
                  </a:lnTo>
                  <a:lnTo>
                    <a:pt x="188" y="254"/>
                  </a:lnTo>
                  <a:lnTo>
                    <a:pt x="179" y="244"/>
                  </a:lnTo>
                  <a:lnTo>
                    <a:pt x="165" y="237"/>
                  </a:lnTo>
                  <a:lnTo>
                    <a:pt x="149" y="233"/>
                  </a:lnTo>
                  <a:lnTo>
                    <a:pt x="108" y="225"/>
                  </a:lnTo>
                  <a:lnTo>
                    <a:pt x="87" y="222"/>
                  </a:lnTo>
                  <a:lnTo>
                    <a:pt x="66" y="220"/>
                  </a:lnTo>
                  <a:lnTo>
                    <a:pt x="46" y="216"/>
                  </a:lnTo>
                  <a:lnTo>
                    <a:pt x="29" y="209"/>
                  </a:lnTo>
                  <a:lnTo>
                    <a:pt x="16" y="202"/>
                  </a:lnTo>
                  <a:lnTo>
                    <a:pt x="6" y="191"/>
                  </a:lnTo>
                  <a:lnTo>
                    <a:pt x="4" y="179"/>
                  </a:lnTo>
                  <a:lnTo>
                    <a:pt x="6" y="167"/>
                  </a:lnTo>
                  <a:lnTo>
                    <a:pt x="13" y="158"/>
                  </a:lnTo>
                  <a:lnTo>
                    <a:pt x="25" y="152"/>
                  </a:lnTo>
                  <a:lnTo>
                    <a:pt x="40" y="146"/>
                  </a:lnTo>
                  <a:lnTo>
                    <a:pt x="25" y="134"/>
                  </a:lnTo>
                  <a:lnTo>
                    <a:pt x="15" y="118"/>
                  </a:lnTo>
                  <a:lnTo>
                    <a:pt x="9" y="100"/>
                  </a:lnTo>
                  <a:lnTo>
                    <a:pt x="8" y="82"/>
                  </a:lnTo>
                  <a:lnTo>
                    <a:pt x="9" y="65"/>
                  </a:lnTo>
                  <a:lnTo>
                    <a:pt x="12" y="50"/>
                  </a:lnTo>
                  <a:lnTo>
                    <a:pt x="19" y="35"/>
                  </a:lnTo>
                  <a:lnTo>
                    <a:pt x="29" y="23"/>
                  </a:lnTo>
                  <a:lnTo>
                    <a:pt x="43" y="13"/>
                  </a:lnTo>
                  <a:lnTo>
                    <a:pt x="62" y="6"/>
                  </a:lnTo>
                  <a:lnTo>
                    <a:pt x="87" y="1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88"/>
            <p:cNvSpPr>
              <a:spLocks/>
            </p:cNvSpPr>
            <p:nvPr/>
          </p:nvSpPr>
          <p:spPr bwMode="auto">
            <a:xfrm>
              <a:off x="3807" y="2483"/>
              <a:ext cx="105" cy="162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8" y="149"/>
                </a:cxn>
                <a:cxn ang="0">
                  <a:pos x="46" y="180"/>
                </a:cxn>
                <a:cxn ang="0">
                  <a:pos x="67" y="201"/>
                </a:cxn>
                <a:cxn ang="0">
                  <a:pos x="106" y="207"/>
                </a:cxn>
                <a:cxn ang="0">
                  <a:pos x="147" y="201"/>
                </a:cxn>
                <a:cxn ang="0">
                  <a:pos x="170" y="180"/>
                </a:cxn>
                <a:cxn ang="0">
                  <a:pos x="178" y="148"/>
                </a:cxn>
                <a:cxn ang="0">
                  <a:pos x="179" y="0"/>
                </a:cxn>
                <a:cxn ang="0">
                  <a:pos x="213" y="233"/>
                </a:cxn>
                <a:cxn ang="0">
                  <a:pos x="205" y="277"/>
                </a:cxn>
                <a:cxn ang="0">
                  <a:pos x="189" y="302"/>
                </a:cxn>
                <a:cxn ang="0">
                  <a:pos x="156" y="319"/>
                </a:cxn>
                <a:cxn ang="0">
                  <a:pos x="106" y="326"/>
                </a:cxn>
                <a:cxn ang="0">
                  <a:pos x="54" y="320"/>
                </a:cxn>
                <a:cxn ang="0">
                  <a:pos x="22" y="302"/>
                </a:cxn>
                <a:cxn ang="0">
                  <a:pos x="5" y="278"/>
                </a:cxn>
                <a:cxn ang="0">
                  <a:pos x="0" y="245"/>
                </a:cxn>
                <a:cxn ang="0">
                  <a:pos x="35" y="258"/>
                </a:cxn>
                <a:cxn ang="0">
                  <a:pos x="43" y="279"/>
                </a:cxn>
                <a:cxn ang="0">
                  <a:pos x="65" y="293"/>
                </a:cxn>
                <a:cxn ang="0">
                  <a:pos x="106" y="298"/>
                </a:cxn>
                <a:cxn ang="0">
                  <a:pos x="148" y="292"/>
                </a:cxn>
                <a:cxn ang="0">
                  <a:pos x="170" y="274"/>
                </a:cxn>
                <a:cxn ang="0">
                  <a:pos x="178" y="249"/>
                </a:cxn>
                <a:cxn ang="0">
                  <a:pos x="179" y="197"/>
                </a:cxn>
                <a:cxn ang="0">
                  <a:pos x="160" y="221"/>
                </a:cxn>
                <a:cxn ang="0">
                  <a:pos x="124" y="235"/>
                </a:cxn>
                <a:cxn ang="0">
                  <a:pos x="71" y="235"/>
                </a:cxn>
                <a:cxn ang="0">
                  <a:pos x="33" y="220"/>
                </a:cxn>
                <a:cxn ang="0">
                  <a:pos x="12" y="191"/>
                </a:cxn>
                <a:cxn ang="0">
                  <a:pos x="4" y="150"/>
                </a:cxn>
                <a:cxn ang="0">
                  <a:pos x="3" y="0"/>
                </a:cxn>
              </a:cxnLst>
              <a:rect l="0" t="0" r="r" b="b"/>
              <a:pathLst>
                <a:path w="213" h="326">
                  <a:moveTo>
                    <a:pt x="3" y="0"/>
                  </a:moveTo>
                  <a:lnTo>
                    <a:pt x="37" y="0"/>
                  </a:lnTo>
                  <a:lnTo>
                    <a:pt x="37" y="129"/>
                  </a:lnTo>
                  <a:lnTo>
                    <a:pt x="38" y="149"/>
                  </a:lnTo>
                  <a:lnTo>
                    <a:pt x="41" y="167"/>
                  </a:lnTo>
                  <a:lnTo>
                    <a:pt x="46" y="180"/>
                  </a:lnTo>
                  <a:lnTo>
                    <a:pt x="54" y="192"/>
                  </a:lnTo>
                  <a:lnTo>
                    <a:pt x="67" y="201"/>
                  </a:lnTo>
                  <a:lnTo>
                    <a:pt x="84" y="206"/>
                  </a:lnTo>
                  <a:lnTo>
                    <a:pt x="106" y="207"/>
                  </a:lnTo>
                  <a:lnTo>
                    <a:pt x="129" y="206"/>
                  </a:lnTo>
                  <a:lnTo>
                    <a:pt x="147" y="201"/>
                  </a:lnTo>
                  <a:lnTo>
                    <a:pt x="160" y="192"/>
                  </a:lnTo>
                  <a:lnTo>
                    <a:pt x="170" y="180"/>
                  </a:lnTo>
                  <a:lnTo>
                    <a:pt x="175" y="165"/>
                  </a:lnTo>
                  <a:lnTo>
                    <a:pt x="178" y="148"/>
                  </a:lnTo>
                  <a:lnTo>
                    <a:pt x="179" y="127"/>
                  </a:lnTo>
                  <a:lnTo>
                    <a:pt x="179" y="0"/>
                  </a:lnTo>
                  <a:lnTo>
                    <a:pt x="213" y="0"/>
                  </a:lnTo>
                  <a:lnTo>
                    <a:pt x="213" y="233"/>
                  </a:lnTo>
                  <a:lnTo>
                    <a:pt x="210" y="263"/>
                  </a:lnTo>
                  <a:lnTo>
                    <a:pt x="205" y="277"/>
                  </a:lnTo>
                  <a:lnTo>
                    <a:pt x="198" y="290"/>
                  </a:lnTo>
                  <a:lnTo>
                    <a:pt x="189" y="302"/>
                  </a:lnTo>
                  <a:lnTo>
                    <a:pt x="174" y="312"/>
                  </a:lnTo>
                  <a:lnTo>
                    <a:pt x="156" y="319"/>
                  </a:lnTo>
                  <a:lnTo>
                    <a:pt x="133" y="324"/>
                  </a:lnTo>
                  <a:lnTo>
                    <a:pt x="106" y="326"/>
                  </a:lnTo>
                  <a:lnTo>
                    <a:pt x="77" y="324"/>
                  </a:lnTo>
                  <a:lnTo>
                    <a:pt x="54" y="320"/>
                  </a:lnTo>
                  <a:lnTo>
                    <a:pt x="37" y="312"/>
                  </a:lnTo>
                  <a:lnTo>
                    <a:pt x="22" y="302"/>
                  </a:lnTo>
                  <a:lnTo>
                    <a:pt x="12" y="292"/>
                  </a:lnTo>
                  <a:lnTo>
                    <a:pt x="5" y="278"/>
                  </a:lnTo>
                  <a:lnTo>
                    <a:pt x="1" y="262"/>
                  </a:lnTo>
                  <a:lnTo>
                    <a:pt x="0" y="245"/>
                  </a:lnTo>
                  <a:lnTo>
                    <a:pt x="34" y="245"/>
                  </a:lnTo>
                  <a:lnTo>
                    <a:pt x="35" y="258"/>
                  </a:lnTo>
                  <a:lnTo>
                    <a:pt x="38" y="269"/>
                  </a:lnTo>
                  <a:lnTo>
                    <a:pt x="43" y="279"/>
                  </a:lnTo>
                  <a:lnTo>
                    <a:pt x="53" y="288"/>
                  </a:lnTo>
                  <a:lnTo>
                    <a:pt x="65" y="293"/>
                  </a:lnTo>
                  <a:lnTo>
                    <a:pt x="83" y="297"/>
                  </a:lnTo>
                  <a:lnTo>
                    <a:pt x="106" y="298"/>
                  </a:lnTo>
                  <a:lnTo>
                    <a:pt x="129" y="297"/>
                  </a:lnTo>
                  <a:lnTo>
                    <a:pt x="148" y="292"/>
                  </a:lnTo>
                  <a:lnTo>
                    <a:pt x="162" y="283"/>
                  </a:lnTo>
                  <a:lnTo>
                    <a:pt x="170" y="274"/>
                  </a:lnTo>
                  <a:lnTo>
                    <a:pt x="175" y="263"/>
                  </a:lnTo>
                  <a:lnTo>
                    <a:pt x="178" y="249"/>
                  </a:lnTo>
                  <a:lnTo>
                    <a:pt x="179" y="236"/>
                  </a:lnTo>
                  <a:lnTo>
                    <a:pt x="179" y="197"/>
                  </a:lnTo>
                  <a:lnTo>
                    <a:pt x="171" y="210"/>
                  </a:lnTo>
                  <a:lnTo>
                    <a:pt x="160" y="221"/>
                  </a:lnTo>
                  <a:lnTo>
                    <a:pt x="144" y="229"/>
                  </a:lnTo>
                  <a:lnTo>
                    <a:pt x="124" y="235"/>
                  </a:lnTo>
                  <a:lnTo>
                    <a:pt x="98" y="236"/>
                  </a:lnTo>
                  <a:lnTo>
                    <a:pt x="71" y="235"/>
                  </a:lnTo>
                  <a:lnTo>
                    <a:pt x="50" y="228"/>
                  </a:lnTo>
                  <a:lnTo>
                    <a:pt x="33" y="220"/>
                  </a:lnTo>
                  <a:lnTo>
                    <a:pt x="20" y="206"/>
                  </a:lnTo>
                  <a:lnTo>
                    <a:pt x="12" y="191"/>
                  </a:lnTo>
                  <a:lnTo>
                    <a:pt x="7" y="172"/>
                  </a:lnTo>
                  <a:lnTo>
                    <a:pt x="4" y="150"/>
                  </a:lnTo>
                  <a:lnTo>
                    <a:pt x="3" y="12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89"/>
            <p:cNvSpPr>
              <a:spLocks noEditPoints="1"/>
            </p:cNvSpPr>
            <p:nvPr/>
          </p:nvSpPr>
          <p:spPr bwMode="auto">
            <a:xfrm>
              <a:off x="1760" y="1676"/>
              <a:ext cx="2152" cy="645"/>
            </a:xfrm>
            <a:custGeom>
              <a:avLst/>
              <a:gdLst/>
              <a:ahLst/>
              <a:cxnLst>
                <a:cxn ang="0">
                  <a:pos x="2007" y="18"/>
                </a:cxn>
                <a:cxn ang="0">
                  <a:pos x="3057" y="18"/>
                </a:cxn>
                <a:cxn ang="0">
                  <a:pos x="1756" y="1277"/>
                </a:cxn>
                <a:cxn ang="0">
                  <a:pos x="630" y="6"/>
                </a:cxn>
                <a:cxn ang="0">
                  <a:pos x="857" y="54"/>
                </a:cxn>
                <a:cxn ang="0">
                  <a:pos x="1004" y="163"/>
                </a:cxn>
                <a:cxn ang="0">
                  <a:pos x="1081" y="319"/>
                </a:cxn>
                <a:cxn ang="0">
                  <a:pos x="915" y="374"/>
                </a:cxn>
                <a:cxn ang="0">
                  <a:pos x="847" y="245"/>
                </a:cxn>
                <a:cxn ang="0">
                  <a:pos x="710" y="167"/>
                </a:cxn>
                <a:cxn ang="0">
                  <a:pos x="496" y="151"/>
                </a:cxn>
                <a:cxn ang="0">
                  <a:pos x="323" y="188"/>
                </a:cxn>
                <a:cxn ang="0">
                  <a:pos x="232" y="262"/>
                </a:cxn>
                <a:cxn ang="0">
                  <a:pos x="208" y="361"/>
                </a:cxn>
                <a:cxn ang="0">
                  <a:pos x="254" y="454"/>
                </a:cxn>
                <a:cxn ang="0">
                  <a:pos x="372" y="512"/>
                </a:cxn>
                <a:cxn ang="0">
                  <a:pos x="534" y="554"/>
                </a:cxn>
                <a:cxn ang="0">
                  <a:pos x="762" y="605"/>
                </a:cxn>
                <a:cxn ang="0">
                  <a:pos x="930" y="662"/>
                </a:cxn>
                <a:cxn ang="0">
                  <a:pos x="1061" y="753"/>
                </a:cxn>
                <a:cxn ang="0">
                  <a:pos x="1126" y="890"/>
                </a:cxn>
                <a:cxn ang="0">
                  <a:pos x="1112" y="1033"/>
                </a:cxn>
                <a:cxn ang="0">
                  <a:pos x="1035" y="1153"/>
                </a:cxn>
                <a:cxn ang="0">
                  <a:pos x="888" y="1244"/>
                </a:cxn>
                <a:cxn ang="0">
                  <a:pos x="663" y="1289"/>
                </a:cxn>
                <a:cxn ang="0">
                  <a:pos x="371" y="1272"/>
                </a:cxn>
                <a:cxn ang="0">
                  <a:pos x="156" y="1183"/>
                </a:cxn>
                <a:cxn ang="0">
                  <a:pos x="34" y="1024"/>
                </a:cxn>
                <a:cxn ang="0">
                  <a:pos x="182" y="861"/>
                </a:cxn>
                <a:cxn ang="0">
                  <a:pos x="236" y="1015"/>
                </a:cxn>
                <a:cxn ang="0">
                  <a:pos x="369" y="1110"/>
                </a:cxn>
                <a:cxn ang="0">
                  <a:pos x="589" y="1143"/>
                </a:cxn>
                <a:cxn ang="0">
                  <a:pos x="788" y="1117"/>
                </a:cxn>
                <a:cxn ang="0">
                  <a:pos x="902" y="1050"/>
                </a:cxn>
                <a:cxn ang="0">
                  <a:pos x="945" y="965"/>
                </a:cxn>
                <a:cxn ang="0">
                  <a:pos x="925" y="860"/>
                </a:cxn>
                <a:cxn ang="0">
                  <a:pos x="826" y="785"/>
                </a:cxn>
                <a:cxn ang="0">
                  <a:pos x="674" y="739"/>
                </a:cxn>
                <a:cxn ang="0">
                  <a:pos x="354" y="670"/>
                </a:cxn>
                <a:cxn ang="0">
                  <a:pos x="190" y="611"/>
                </a:cxn>
                <a:cxn ang="0">
                  <a:pos x="71" y="516"/>
                </a:cxn>
                <a:cxn ang="0">
                  <a:pos x="23" y="371"/>
                </a:cxn>
                <a:cxn ang="0">
                  <a:pos x="56" y="213"/>
                </a:cxn>
                <a:cxn ang="0">
                  <a:pos x="164" y="94"/>
                </a:cxn>
                <a:cxn ang="0">
                  <a:pos x="356" y="21"/>
                </a:cxn>
                <a:cxn ang="0">
                  <a:pos x="3798" y="0"/>
                </a:cxn>
                <a:cxn ang="0">
                  <a:pos x="4033" y="34"/>
                </a:cxn>
                <a:cxn ang="0">
                  <a:pos x="4185" y="132"/>
                </a:cxn>
                <a:cxn ang="0">
                  <a:pos x="4270" y="284"/>
                </a:cxn>
                <a:cxn ang="0">
                  <a:pos x="4302" y="485"/>
                </a:cxn>
                <a:cxn ang="0">
                  <a:pos x="4121" y="1277"/>
                </a:cxn>
                <a:cxn ang="0">
                  <a:pos x="4108" y="404"/>
                </a:cxn>
                <a:cxn ang="0">
                  <a:pos x="4055" y="269"/>
                </a:cxn>
                <a:cxn ang="0">
                  <a:pos x="3942" y="185"/>
                </a:cxn>
                <a:cxn ang="0">
                  <a:pos x="3748" y="156"/>
                </a:cxn>
                <a:cxn ang="0">
                  <a:pos x="3542" y="189"/>
                </a:cxn>
                <a:cxn ang="0">
                  <a:pos x="3421" y="284"/>
                </a:cxn>
                <a:cxn ang="0">
                  <a:pos x="3366" y="435"/>
                </a:cxn>
                <a:cxn ang="0">
                  <a:pos x="3357" y="1277"/>
                </a:cxn>
                <a:cxn ang="0">
                  <a:pos x="3313" y="242"/>
                </a:cxn>
                <a:cxn ang="0">
                  <a:pos x="3385" y="131"/>
                </a:cxn>
                <a:cxn ang="0">
                  <a:pos x="3520" y="45"/>
                </a:cxn>
                <a:cxn ang="0">
                  <a:pos x="3732" y="2"/>
                </a:cxn>
              </a:cxnLst>
              <a:rect l="0" t="0" r="r" b="b"/>
              <a:pathLst>
                <a:path w="4306" h="1292">
                  <a:moveTo>
                    <a:pt x="1162" y="18"/>
                  </a:moveTo>
                  <a:lnTo>
                    <a:pt x="1365" y="18"/>
                  </a:lnTo>
                  <a:lnTo>
                    <a:pt x="1664" y="1072"/>
                  </a:lnTo>
                  <a:lnTo>
                    <a:pt x="2007" y="18"/>
                  </a:lnTo>
                  <a:lnTo>
                    <a:pt x="2188" y="18"/>
                  </a:lnTo>
                  <a:lnTo>
                    <a:pt x="2539" y="1077"/>
                  </a:lnTo>
                  <a:lnTo>
                    <a:pt x="2859" y="18"/>
                  </a:lnTo>
                  <a:lnTo>
                    <a:pt x="3057" y="18"/>
                  </a:lnTo>
                  <a:lnTo>
                    <a:pt x="2654" y="1277"/>
                  </a:lnTo>
                  <a:lnTo>
                    <a:pt x="2442" y="1277"/>
                  </a:lnTo>
                  <a:lnTo>
                    <a:pt x="2095" y="232"/>
                  </a:lnTo>
                  <a:lnTo>
                    <a:pt x="1756" y="1277"/>
                  </a:lnTo>
                  <a:lnTo>
                    <a:pt x="1558" y="1277"/>
                  </a:lnTo>
                  <a:lnTo>
                    <a:pt x="1162" y="18"/>
                  </a:lnTo>
                  <a:close/>
                  <a:moveTo>
                    <a:pt x="559" y="3"/>
                  </a:moveTo>
                  <a:lnTo>
                    <a:pt x="630" y="6"/>
                  </a:lnTo>
                  <a:lnTo>
                    <a:pt x="694" y="11"/>
                  </a:lnTo>
                  <a:lnTo>
                    <a:pt x="754" y="22"/>
                  </a:lnTo>
                  <a:lnTo>
                    <a:pt x="808" y="37"/>
                  </a:lnTo>
                  <a:lnTo>
                    <a:pt x="857" y="54"/>
                  </a:lnTo>
                  <a:lnTo>
                    <a:pt x="900" y="76"/>
                  </a:lnTo>
                  <a:lnTo>
                    <a:pt x="940" y="102"/>
                  </a:lnTo>
                  <a:lnTo>
                    <a:pt x="974" y="131"/>
                  </a:lnTo>
                  <a:lnTo>
                    <a:pt x="1004" y="163"/>
                  </a:lnTo>
                  <a:lnTo>
                    <a:pt x="1029" y="198"/>
                  </a:lnTo>
                  <a:lnTo>
                    <a:pt x="1050" y="237"/>
                  </a:lnTo>
                  <a:lnTo>
                    <a:pt x="1067" y="276"/>
                  </a:lnTo>
                  <a:lnTo>
                    <a:pt x="1081" y="319"/>
                  </a:lnTo>
                  <a:lnTo>
                    <a:pt x="1090" y="366"/>
                  </a:lnTo>
                  <a:lnTo>
                    <a:pt x="1096" y="413"/>
                  </a:lnTo>
                  <a:lnTo>
                    <a:pt x="922" y="413"/>
                  </a:lnTo>
                  <a:lnTo>
                    <a:pt x="915" y="374"/>
                  </a:lnTo>
                  <a:lnTo>
                    <a:pt x="903" y="337"/>
                  </a:lnTo>
                  <a:lnTo>
                    <a:pt x="889" y="303"/>
                  </a:lnTo>
                  <a:lnTo>
                    <a:pt x="870" y="272"/>
                  </a:lnTo>
                  <a:lnTo>
                    <a:pt x="847" y="245"/>
                  </a:lnTo>
                  <a:lnTo>
                    <a:pt x="820" y="220"/>
                  </a:lnTo>
                  <a:lnTo>
                    <a:pt x="789" y="200"/>
                  </a:lnTo>
                  <a:lnTo>
                    <a:pt x="752" y="182"/>
                  </a:lnTo>
                  <a:lnTo>
                    <a:pt x="710" y="167"/>
                  </a:lnTo>
                  <a:lnTo>
                    <a:pt x="663" y="158"/>
                  </a:lnTo>
                  <a:lnTo>
                    <a:pt x="611" y="152"/>
                  </a:lnTo>
                  <a:lnTo>
                    <a:pt x="553" y="150"/>
                  </a:lnTo>
                  <a:lnTo>
                    <a:pt x="496" y="151"/>
                  </a:lnTo>
                  <a:lnTo>
                    <a:pt x="444" y="156"/>
                  </a:lnTo>
                  <a:lnTo>
                    <a:pt x="398" y="165"/>
                  </a:lnTo>
                  <a:lnTo>
                    <a:pt x="357" y="174"/>
                  </a:lnTo>
                  <a:lnTo>
                    <a:pt x="323" y="188"/>
                  </a:lnTo>
                  <a:lnTo>
                    <a:pt x="293" y="203"/>
                  </a:lnTo>
                  <a:lnTo>
                    <a:pt x="268" y="220"/>
                  </a:lnTo>
                  <a:lnTo>
                    <a:pt x="249" y="241"/>
                  </a:lnTo>
                  <a:lnTo>
                    <a:pt x="232" y="262"/>
                  </a:lnTo>
                  <a:lnTo>
                    <a:pt x="220" y="285"/>
                  </a:lnTo>
                  <a:lnTo>
                    <a:pt x="213" y="310"/>
                  </a:lnTo>
                  <a:lnTo>
                    <a:pt x="209" y="334"/>
                  </a:lnTo>
                  <a:lnTo>
                    <a:pt x="208" y="361"/>
                  </a:lnTo>
                  <a:lnTo>
                    <a:pt x="212" y="389"/>
                  </a:lnTo>
                  <a:lnTo>
                    <a:pt x="220" y="413"/>
                  </a:lnTo>
                  <a:lnTo>
                    <a:pt x="235" y="435"/>
                  </a:lnTo>
                  <a:lnTo>
                    <a:pt x="254" y="454"/>
                  </a:lnTo>
                  <a:lnTo>
                    <a:pt x="278" y="470"/>
                  </a:lnTo>
                  <a:lnTo>
                    <a:pt x="306" y="486"/>
                  </a:lnTo>
                  <a:lnTo>
                    <a:pt x="337" y="500"/>
                  </a:lnTo>
                  <a:lnTo>
                    <a:pt x="372" y="512"/>
                  </a:lnTo>
                  <a:lnTo>
                    <a:pt x="409" y="524"/>
                  </a:lnTo>
                  <a:lnTo>
                    <a:pt x="449" y="534"/>
                  </a:lnTo>
                  <a:lnTo>
                    <a:pt x="490" y="545"/>
                  </a:lnTo>
                  <a:lnTo>
                    <a:pt x="534" y="554"/>
                  </a:lnTo>
                  <a:lnTo>
                    <a:pt x="579" y="564"/>
                  </a:lnTo>
                  <a:lnTo>
                    <a:pt x="625" y="573"/>
                  </a:lnTo>
                  <a:lnTo>
                    <a:pt x="669" y="583"/>
                  </a:lnTo>
                  <a:lnTo>
                    <a:pt x="762" y="605"/>
                  </a:lnTo>
                  <a:lnTo>
                    <a:pt x="805" y="617"/>
                  </a:lnTo>
                  <a:lnTo>
                    <a:pt x="849" y="630"/>
                  </a:lnTo>
                  <a:lnTo>
                    <a:pt x="891" y="645"/>
                  </a:lnTo>
                  <a:lnTo>
                    <a:pt x="930" y="662"/>
                  </a:lnTo>
                  <a:lnTo>
                    <a:pt x="968" y="681"/>
                  </a:lnTo>
                  <a:lnTo>
                    <a:pt x="1002" y="702"/>
                  </a:lnTo>
                  <a:lnTo>
                    <a:pt x="1033" y="726"/>
                  </a:lnTo>
                  <a:lnTo>
                    <a:pt x="1061" y="753"/>
                  </a:lnTo>
                  <a:lnTo>
                    <a:pt x="1084" y="781"/>
                  </a:lnTo>
                  <a:lnTo>
                    <a:pt x="1103" y="814"/>
                  </a:lnTo>
                  <a:lnTo>
                    <a:pt x="1116" y="850"/>
                  </a:lnTo>
                  <a:lnTo>
                    <a:pt x="1126" y="890"/>
                  </a:lnTo>
                  <a:lnTo>
                    <a:pt x="1128" y="933"/>
                  </a:lnTo>
                  <a:lnTo>
                    <a:pt x="1127" y="966"/>
                  </a:lnTo>
                  <a:lnTo>
                    <a:pt x="1122" y="1000"/>
                  </a:lnTo>
                  <a:lnTo>
                    <a:pt x="1112" y="1033"/>
                  </a:lnTo>
                  <a:lnTo>
                    <a:pt x="1099" y="1065"/>
                  </a:lnTo>
                  <a:lnTo>
                    <a:pt x="1082" y="1095"/>
                  </a:lnTo>
                  <a:lnTo>
                    <a:pt x="1061" y="1125"/>
                  </a:lnTo>
                  <a:lnTo>
                    <a:pt x="1035" y="1153"/>
                  </a:lnTo>
                  <a:lnTo>
                    <a:pt x="1005" y="1179"/>
                  </a:lnTo>
                  <a:lnTo>
                    <a:pt x="971" y="1204"/>
                  </a:lnTo>
                  <a:lnTo>
                    <a:pt x="932" y="1225"/>
                  </a:lnTo>
                  <a:lnTo>
                    <a:pt x="888" y="1244"/>
                  </a:lnTo>
                  <a:lnTo>
                    <a:pt x="839" y="1261"/>
                  </a:lnTo>
                  <a:lnTo>
                    <a:pt x="786" y="1274"/>
                  </a:lnTo>
                  <a:lnTo>
                    <a:pt x="727" y="1284"/>
                  </a:lnTo>
                  <a:lnTo>
                    <a:pt x="663" y="1289"/>
                  </a:lnTo>
                  <a:lnTo>
                    <a:pt x="593" y="1292"/>
                  </a:lnTo>
                  <a:lnTo>
                    <a:pt x="513" y="1289"/>
                  </a:lnTo>
                  <a:lnTo>
                    <a:pt x="439" y="1282"/>
                  </a:lnTo>
                  <a:lnTo>
                    <a:pt x="371" y="1272"/>
                  </a:lnTo>
                  <a:lnTo>
                    <a:pt x="308" y="1257"/>
                  </a:lnTo>
                  <a:lnTo>
                    <a:pt x="251" y="1236"/>
                  </a:lnTo>
                  <a:lnTo>
                    <a:pt x="201" y="1212"/>
                  </a:lnTo>
                  <a:lnTo>
                    <a:pt x="156" y="1183"/>
                  </a:lnTo>
                  <a:lnTo>
                    <a:pt x="117" y="1151"/>
                  </a:lnTo>
                  <a:lnTo>
                    <a:pt x="84" y="1113"/>
                  </a:lnTo>
                  <a:lnTo>
                    <a:pt x="56" y="1071"/>
                  </a:lnTo>
                  <a:lnTo>
                    <a:pt x="34" y="1024"/>
                  </a:lnTo>
                  <a:lnTo>
                    <a:pt x="18" y="974"/>
                  </a:lnTo>
                  <a:lnTo>
                    <a:pt x="5" y="920"/>
                  </a:lnTo>
                  <a:lnTo>
                    <a:pt x="0" y="861"/>
                  </a:lnTo>
                  <a:lnTo>
                    <a:pt x="182" y="861"/>
                  </a:lnTo>
                  <a:lnTo>
                    <a:pt x="189" y="905"/>
                  </a:lnTo>
                  <a:lnTo>
                    <a:pt x="200" y="946"/>
                  </a:lnTo>
                  <a:lnTo>
                    <a:pt x="216" y="981"/>
                  </a:lnTo>
                  <a:lnTo>
                    <a:pt x="236" y="1015"/>
                  </a:lnTo>
                  <a:lnTo>
                    <a:pt x="262" y="1043"/>
                  </a:lnTo>
                  <a:lnTo>
                    <a:pt x="293" y="1069"/>
                  </a:lnTo>
                  <a:lnTo>
                    <a:pt x="329" y="1092"/>
                  </a:lnTo>
                  <a:lnTo>
                    <a:pt x="369" y="1110"/>
                  </a:lnTo>
                  <a:lnTo>
                    <a:pt x="417" y="1124"/>
                  </a:lnTo>
                  <a:lnTo>
                    <a:pt x="469" y="1134"/>
                  </a:lnTo>
                  <a:lnTo>
                    <a:pt x="526" y="1140"/>
                  </a:lnTo>
                  <a:lnTo>
                    <a:pt x="589" y="1143"/>
                  </a:lnTo>
                  <a:lnTo>
                    <a:pt x="648" y="1141"/>
                  </a:lnTo>
                  <a:lnTo>
                    <a:pt x="699" y="1136"/>
                  </a:lnTo>
                  <a:lnTo>
                    <a:pt x="747" y="1128"/>
                  </a:lnTo>
                  <a:lnTo>
                    <a:pt x="788" y="1117"/>
                  </a:lnTo>
                  <a:lnTo>
                    <a:pt x="823" y="1103"/>
                  </a:lnTo>
                  <a:lnTo>
                    <a:pt x="854" y="1087"/>
                  </a:lnTo>
                  <a:lnTo>
                    <a:pt x="880" y="1069"/>
                  </a:lnTo>
                  <a:lnTo>
                    <a:pt x="902" y="1050"/>
                  </a:lnTo>
                  <a:lnTo>
                    <a:pt x="918" y="1030"/>
                  </a:lnTo>
                  <a:lnTo>
                    <a:pt x="932" y="1009"/>
                  </a:lnTo>
                  <a:lnTo>
                    <a:pt x="940" y="986"/>
                  </a:lnTo>
                  <a:lnTo>
                    <a:pt x="945" y="965"/>
                  </a:lnTo>
                  <a:lnTo>
                    <a:pt x="948" y="943"/>
                  </a:lnTo>
                  <a:lnTo>
                    <a:pt x="947" y="912"/>
                  </a:lnTo>
                  <a:lnTo>
                    <a:pt x="938" y="884"/>
                  </a:lnTo>
                  <a:lnTo>
                    <a:pt x="925" y="860"/>
                  </a:lnTo>
                  <a:lnTo>
                    <a:pt x="907" y="838"/>
                  </a:lnTo>
                  <a:lnTo>
                    <a:pt x="884" y="818"/>
                  </a:lnTo>
                  <a:lnTo>
                    <a:pt x="857" y="802"/>
                  </a:lnTo>
                  <a:lnTo>
                    <a:pt x="826" y="785"/>
                  </a:lnTo>
                  <a:lnTo>
                    <a:pt x="792" y="772"/>
                  </a:lnTo>
                  <a:lnTo>
                    <a:pt x="755" y="759"/>
                  </a:lnTo>
                  <a:lnTo>
                    <a:pt x="716" y="749"/>
                  </a:lnTo>
                  <a:lnTo>
                    <a:pt x="674" y="739"/>
                  </a:lnTo>
                  <a:lnTo>
                    <a:pt x="630" y="728"/>
                  </a:lnTo>
                  <a:lnTo>
                    <a:pt x="585" y="720"/>
                  </a:lnTo>
                  <a:lnTo>
                    <a:pt x="447" y="692"/>
                  </a:lnTo>
                  <a:lnTo>
                    <a:pt x="354" y="670"/>
                  </a:lnTo>
                  <a:lnTo>
                    <a:pt x="311" y="658"/>
                  </a:lnTo>
                  <a:lnTo>
                    <a:pt x="269" y="644"/>
                  </a:lnTo>
                  <a:lnTo>
                    <a:pt x="228" y="629"/>
                  </a:lnTo>
                  <a:lnTo>
                    <a:pt x="190" y="611"/>
                  </a:lnTo>
                  <a:lnTo>
                    <a:pt x="155" y="591"/>
                  </a:lnTo>
                  <a:lnTo>
                    <a:pt x="124" y="569"/>
                  </a:lnTo>
                  <a:lnTo>
                    <a:pt x="95" y="545"/>
                  </a:lnTo>
                  <a:lnTo>
                    <a:pt x="71" y="516"/>
                  </a:lnTo>
                  <a:lnTo>
                    <a:pt x="52" y="486"/>
                  </a:lnTo>
                  <a:lnTo>
                    <a:pt x="37" y="451"/>
                  </a:lnTo>
                  <a:lnTo>
                    <a:pt x="27" y="413"/>
                  </a:lnTo>
                  <a:lnTo>
                    <a:pt x="23" y="371"/>
                  </a:lnTo>
                  <a:lnTo>
                    <a:pt x="24" y="329"/>
                  </a:lnTo>
                  <a:lnTo>
                    <a:pt x="31" y="288"/>
                  </a:lnTo>
                  <a:lnTo>
                    <a:pt x="41" y="250"/>
                  </a:lnTo>
                  <a:lnTo>
                    <a:pt x="56" y="213"/>
                  </a:lnTo>
                  <a:lnTo>
                    <a:pt x="76" y="181"/>
                  </a:lnTo>
                  <a:lnTo>
                    <a:pt x="100" y="148"/>
                  </a:lnTo>
                  <a:lnTo>
                    <a:pt x="130" y="120"/>
                  </a:lnTo>
                  <a:lnTo>
                    <a:pt x="164" y="94"/>
                  </a:lnTo>
                  <a:lnTo>
                    <a:pt x="205" y="71"/>
                  </a:lnTo>
                  <a:lnTo>
                    <a:pt x="250" y="50"/>
                  </a:lnTo>
                  <a:lnTo>
                    <a:pt x="300" y="34"/>
                  </a:lnTo>
                  <a:lnTo>
                    <a:pt x="356" y="21"/>
                  </a:lnTo>
                  <a:lnTo>
                    <a:pt x="418" y="11"/>
                  </a:lnTo>
                  <a:lnTo>
                    <a:pt x="486" y="4"/>
                  </a:lnTo>
                  <a:lnTo>
                    <a:pt x="559" y="3"/>
                  </a:lnTo>
                  <a:close/>
                  <a:moveTo>
                    <a:pt x="3798" y="0"/>
                  </a:moveTo>
                  <a:lnTo>
                    <a:pt x="3866" y="3"/>
                  </a:lnTo>
                  <a:lnTo>
                    <a:pt x="3927" y="8"/>
                  </a:lnTo>
                  <a:lnTo>
                    <a:pt x="3983" y="19"/>
                  </a:lnTo>
                  <a:lnTo>
                    <a:pt x="4033" y="34"/>
                  </a:lnTo>
                  <a:lnTo>
                    <a:pt x="4079" y="53"/>
                  </a:lnTo>
                  <a:lnTo>
                    <a:pt x="4119" y="75"/>
                  </a:lnTo>
                  <a:lnTo>
                    <a:pt x="4154" y="102"/>
                  </a:lnTo>
                  <a:lnTo>
                    <a:pt x="4185" y="132"/>
                  </a:lnTo>
                  <a:lnTo>
                    <a:pt x="4211" y="165"/>
                  </a:lnTo>
                  <a:lnTo>
                    <a:pt x="4234" y="201"/>
                  </a:lnTo>
                  <a:lnTo>
                    <a:pt x="4253" y="242"/>
                  </a:lnTo>
                  <a:lnTo>
                    <a:pt x="4270" y="284"/>
                  </a:lnTo>
                  <a:lnTo>
                    <a:pt x="4282" y="330"/>
                  </a:lnTo>
                  <a:lnTo>
                    <a:pt x="4291" y="379"/>
                  </a:lnTo>
                  <a:lnTo>
                    <a:pt x="4298" y="431"/>
                  </a:lnTo>
                  <a:lnTo>
                    <a:pt x="4302" y="485"/>
                  </a:lnTo>
                  <a:lnTo>
                    <a:pt x="4305" y="542"/>
                  </a:lnTo>
                  <a:lnTo>
                    <a:pt x="4306" y="601"/>
                  </a:lnTo>
                  <a:lnTo>
                    <a:pt x="4306" y="1277"/>
                  </a:lnTo>
                  <a:lnTo>
                    <a:pt x="4121" y="1277"/>
                  </a:lnTo>
                  <a:lnTo>
                    <a:pt x="4121" y="535"/>
                  </a:lnTo>
                  <a:lnTo>
                    <a:pt x="4119" y="489"/>
                  </a:lnTo>
                  <a:lnTo>
                    <a:pt x="4115" y="444"/>
                  </a:lnTo>
                  <a:lnTo>
                    <a:pt x="4108" y="404"/>
                  </a:lnTo>
                  <a:lnTo>
                    <a:pt x="4100" y="366"/>
                  </a:lnTo>
                  <a:lnTo>
                    <a:pt x="4088" y="330"/>
                  </a:lnTo>
                  <a:lnTo>
                    <a:pt x="4074" y="299"/>
                  </a:lnTo>
                  <a:lnTo>
                    <a:pt x="4055" y="269"/>
                  </a:lnTo>
                  <a:lnTo>
                    <a:pt x="4033" y="243"/>
                  </a:lnTo>
                  <a:lnTo>
                    <a:pt x="4007" y="220"/>
                  </a:lnTo>
                  <a:lnTo>
                    <a:pt x="3978" y="201"/>
                  </a:lnTo>
                  <a:lnTo>
                    <a:pt x="3942" y="185"/>
                  </a:lnTo>
                  <a:lnTo>
                    <a:pt x="3901" y="173"/>
                  </a:lnTo>
                  <a:lnTo>
                    <a:pt x="3857" y="163"/>
                  </a:lnTo>
                  <a:lnTo>
                    <a:pt x="3805" y="158"/>
                  </a:lnTo>
                  <a:lnTo>
                    <a:pt x="3748" y="156"/>
                  </a:lnTo>
                  <a:lnTo>
                    <a:pt x="3687" y="159"/>
                  </a:lnTo>
                  <a:lnTo>
                    <a:pt x="3633" y="165"/>
                  </a:lnTo>
                  <a:lnTo>
                    <a:pt x="3584" y="175"/>
                  </a:lnTo>
                  <a:lnTo>
                    <a:pt x="3542" y="189"/>
                  </a:lnTo>
                  <a:lnTo>
                    <a:pt x="3504" y="207"/>
                  </a:lnTo>
                  <a:lnTo>
                    <a:pt x="3472" y="228"/>
                  </a:lnTo>
                  <a:lnTo>
                    <a:pt x="3444" y="254"/>
                  </a:lnTo>
                  <a:lnTo>
                    <a:pt x="3421" y="284"/>
                  </a:lnTo>
                  <a:lnTo>
                    <a:pt x="3402" y="317"/>
                  </a:lnTo>
                  <a:lnTo>
                    <a:pt x="3387" y="352"/>
                  </a:lnTo>
                  <a:lnTo>
                    <a:pt x="3376" y="393"/>
                  </a:lnTo>
                  <a:lnTo>
                    <a:pt x="3366" y="435"/>
                  </a:lnTo>
                  <a:lnTo>
                    <a:pt x="3361" y="482"/>
                  </a:lnTo>
                  <a:lnTo>
                    <a:pt x="3358" y="531"/>
                  </a:lnTo>
                  <a:lnTo>
                    <a:pt x="3357" y="584"/>
                  </a:lnTo>
                  <a:lnTo>
                    <a:pt x="3357" y="1277"/>
                  </a:lnTo>
                  <a:lnTo>
                    <a:pt x="3174" y="1277"/>
                  </a:lnTo>
                  <a:lnTo>
                    <a:pt x="3174" y="18"/>
                  </a:lnTo>
                  <a:lnTo>
                    <a:pt x="3259" y="18"/>
                  </a:lnTo>
                  <a:lnTo>
                    <a:pt x="3313" y="242"/>
                  </a:lnTo>
                  <a:lnTo>
                    <a:pt x="3326" y="212"/>
                  </a:lnTo>
                  <a:lnTo>
                    <a:pt x="3342" y="184"/>
                  </a:lnTo>
                  <a:lnTo>
                    <a:pt x="3362" y="156"/>
                  </a:lnTo>
                  <a:lnTo>
                    <a:pt x="3385" y="131"/>
                  </a:lnTo>
                  <a:lnTo>
                    <a:pt x="3413" y="106"/>
                  </a:lnTo>
                  <a:lnTo>
                    <a:pt x="3444" y="83"/>
                  </a:lnTo>
                  <a:lnTo>
                    <a:pt x="3481" y="63"/>
                  </a:lnTo>
                  <a:lnTo>
                    <a:pt x="3520" y="45"/>
                  </a:lnTo>
                  <a:lnTo>
                    <a:pt x="3566" y="30"/>
                  </a:lnTo>
                  <a:lnTo>
                    <a:pt x="3616" y="16"/>
                  </a:lnTo>
                  <a:lnTo>
                    <a:pt x="3671" y="8"/>
                  </a:lnTo>
                  <a:lnTo>
                    <a:pt x="3732" y="2"/>
                  </a:lnTo>
                  <a:lnTo>
                    <a:pt x="37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90"/>
            <p:cNvSpPr>
              <a:spLocks noEditPoints="1"/>
            </p:cNvSpPr>
            <p:nvPr/>
          </p:nvSpPr>
          <p:spPr bwMode="auto">
            <a:xfrm>
              <a:off x="3928" y="2442"/>
              <a:ext cx="67" cy="67"/>
            </a:xfrm>
            <a:custGeom>
              <a:avLst/>
              <a:gdLst/>
              <a:ahLst/>
              <a:cxnLst>
                <a:cxn ang="0">
                  <a:pos x="53" y="63"/>
                </a:cxn>
                <a:cxn ang="0">
                  <a:pos x="82" y="60"/>
                </a:cxn>
                <a:cxn ang="0">
                  <a:pos x="86" y="53"/>
                </a:cxn>
                <a:cxn ang="0">
                  <a:pos x="84" y="42"/>
                </a:cxn>
                <a:cxn ang="0">
                  <a:pos x="53" y="38"/>
                </a:cxn>
                <a:cxn ang="0">
                  <a:pos x="71" y="29"/>
                </a:cxn>
                <a:cxn ang="0">
                  <a:pos x="91" y="34"/>
                </a:cxn>
                <a:cxn ang="0">
                  <a:pos x="98" y="51"/>
                </a:cxn>
                <a:cxn ang="0">
                  <a:pos x="96" y="60"/>
                </a:cxn>
                <a:cxn ang="0">
                  <a:pos x="91" y="67"/>
                </a:cxn>
                <a:cxn ang="0">
                  <a:pos x="101" y="105"/>
                </a:cxn>
                <a:cxn ang="0">
                  <a:pos x="67" y="72"/>
                </a:cxn>
                <a:cxn ang="0">
                  <a:pos x="53" y="105"/>
                </a:cxn>
                <a:cxn ang="0">
                  <a:pos x="42" y="29"/>
                </a:cxn>
                <a:cxn ang="0">
                  <a:pos x="50" y="14"/>
                </a:cxn>
                <a:cxn ang="0">
                  <a:pos x="23" y="34"/>
                </a:cxn>
                <a:cxn ang="0">
                  <a:pos x="14" y="67"/>
                </a:cxn>
                <a:cxn ang="0">
                  <a:pos x="23" y="101"/>
                </a:cxn>
                <a:cxn ang="0">
                  <a:pos x="50" y="120"/>
                </a:cxn>
                <a:cxn ang="0">
                  <a:pos x="86" y="120"/>
                </a:cxn>
                <a:cxn ang="0">
                  <a:pos x="111" y="101"/>
                </a:cxn>
                <a:cxn ang="0">
                  <a:pos x="121" y="67"/>
                </a:cxn>
                <a:cxn ang="0">
                  <a:pos x="111" y="34"/>
                </a:cxn>
                <a:cxn ang="0">
                  <a:pos x="86" y="14"/>
                </a:cxn>
                <a:cxn ang="0">
                  <a:pos x="68" y="0"/>
                </a:cxn>
                <a:cxn ang="0">
                  <a:pos x="106" y="13"/>
                </a:cxn>
                <a:cxn ang="0">
                  <a:pos x="130" y="45"/>
                </a:cxn>
                <a:cxn ang="0">
                  <a:pos x="130" y="89"/>
                </a:cxn>
                <a:cxn ang="0">
                  <a:pos x="106" y="121"/>
                </a:cxn>
                <a:cxn ang="0">
                  <a:pos x="68" y="133"/>
                </a:cxn>
                <a:cxn ang="0">
                  <a:pos x="29" y="121"/>
                </a:cxn>
                <a:cxn ang="0">
                  <a:pos x="4" y="89"/>
                </a:cxn>
                <a:cxn ang="0">
                  <a:pos x="4" y="45"/>
                </a:cxn>
                <a:cxn ang="0">
                  <a:pos x="29" y="13"/>
                </a:cxn>
                <a:cxn ang="0">
                  <a:pos x="68" y="0"/>
                </a:cxn>
              </a:cxnLst>
              <a:rect l="0" t="0" r="r" b="b"/>
              <a:pathLst>
                <a:path w="134" h="133">
                  <a:moveTo>
                    <a:pt x="53" y="38"/>
                  </a:moveTo>
                  <a:lnTo>
                    <a:pt x="53" y="63"/>
                  </a:lnTo>
                  <a:lnTo>
                    <a:pt x="76" y="63"/>
                  </a:lnTo>
                  <a:lnTo>
                    <a:pt x="82" y="60"/>
                  </a:lnTo>
                  <a:lnTo>
                    <a:pt x="84" y="57"/>
                  </a:lnTo>
                  <a:lnTo>
                    <a:pt x="86" y="53"/>
                  </a:lnTo>
                  <a:lnTo>
                    <a:pt x="86" y="45"/>
                  </a:lnTo>
                  <a:lnTo>
                    <a:pt x="84" y="42"/>
                  </a:lnTo>
                  <a:lnTo>
                    <a:pt x="76" y="38"/>
                  </a:lnTo>
                  <a:lnTo>
                    <a:pt x="53" y="38"/>
                  </a:lnTo>
                  <a:close/>
                  <a:moveTo>
                    <a:pt x="42" y="29"/>
                  </a:moveTo>
                  <a:lnTo>
                    <a:pt x="71" y="29"/>
                  </a:lnTo>
                  <a:lnTo>
                    <a:pt x="83" y="30"/>
                  </a:lnTo>
                  <a:lnTo>
                    <a:pt x="91" y="34"/>
                  </a:lnTo>
                  <a:lnTo>
                    <a:pt x="96" y="41"/>
                  </a:lnTo>
                  <a:lnTo>
                    <a:pt x="98" y="51"/>
                  </a:lnTo>
                  <a:lnTo>
                    <a:pt x="98" y="56"/>
                  </a:lnTo>
                  <a:lnTo>
                    <a:pt x="96" y="60"/>
                  </a:lnTo>
                  <a:lnTo>
                    <a:pt x="94" y="64"/>
                  </a:lnTo>
                  <a:lnTo>
                    <a:pt x="91" y="67"/>
                  </a:lnTo>
                  <a:lnTo>
                    <a:pt x="79" y="71"/>
                  </a:lnTo>
                  <a:lnTo>
                    <a:pt x="101" y="105"/>
                  </a:lnTo>
                  <a:lnTo>
                    <a:pt x="87" y="105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105"/>
                  </a:lnTo>
                  <a:lnTo>
                    <a:pt x="42" y="105"/>
                  </a:lnTo>
                  <a:lnTo>
                    <a:pt x="42" y="29"/>
                  </a:lnTo>
                  <a:close/>
                  <a:moveTo>
                    <a:pt x="68" y="11"/>
                  </a:moveTo>
                  <a:lnTo>
                    <a:pt x="50" y="14"/>
                  </a:lnTo>
                  <a:lnTo>
                    <a:pt x="35" y="22"/>
                  </a:lnTo>
                  <a:lnTo>
                    <a:pt x="23" y="34"/>
                  </a:lnTo>
                  <a:lnTo>
                    <a:pt x="16" y="49"/>
                  </a:lnTo>
                  <a:lnTo>
                    <a:pt x="14" y="67"/>
                  </a:lnTo>
                  <a:lnTo>
                    <a:pt x="16" y="85"/>
                  </a:lnTo>
                  <a:lnTo>
                    <a:pt x="23" y="101"/>
                  </a:lnTo>
                  <a:lnTo>
                    <a:pt x="35" y="112"/>
                  </a:lnTo>
                  <a:lnTo>
                    <a:pt x="50" y="120"/>
                  </a:lnTo>
                  <a:lnTo>
                    <a:pt x="68" y="123"/>
                  </a:lnTo>
                  <a:lnTo>
                    <a:pt x="86" y="120"/>
                  </a:lnTo>
                  <a:lnTo>
                    <a:pt x="99" y="112"/>
                  </a:lnTo>
                  <a:lnTo>
                    <a:pt x="111" y="101"/>
                  </a:lnTo>
                  <a:lnTo>
                    <a:pt x="118" y="85"/>
                  </a:lnTo>
                  <a:lnTo>
                    <a:pt x="121" y="67"/>
                  </a:lnTo>
                  <a:lnTo>
                    <a:pt x="118" y="49"/>
                  </a:lnTo>
                  <a:lnTo>
                    <a:pt x="111" y="34"/>
                  </a:lnTo>
                  <a:lnTo>
                    <a:pt x="99" y="22"/>
                  </a:lnTo>
                  <a:lnTo>
                    <a:pt x="86" y="14"/>
                  </a:lnTo>
                  <a:lnTo>
                    <a:pt x="68" y="11"/>
                  </a:lnTo>
                  <a:close/>
                  <a:moveTo>
                    <a:pt x="68" y="0"/>
                  </a:moveTo>
                  <a:lnTo>
                    <a:pt x="88" y="3"/>
                  </a:lnTo>
                  <a:lnTo>
                    <a:pt x="106" y="13"/>
                  </a:lnTo>
                  <a:lnTo>
                    <a:pt x="121" y="28"/>
                  </a:lnTo>
                  <a:lnTo>
                    <a:pt x="130" y="45"/>
                  </a:lnTo>
                  <a:lnTo>
                    <a:pt x="134" y="67"/>
                  </a:lnTo>
                  <a:lnTo>
                    <a:pt x="130" y="89"/>
                  </a:lnTo>
                  <a:lnTo>
                    <a:pt x="121" y="106"/>
                  </a:lnTo>
                  <a:lnTo>
                    <a:pt x="106" y="121"/>
                  </a:lnTo>
                  <a:lnTo>
                    <a:pt x="88" y="131"/>
                  </a:lnTo>
                  <a:lnTo>
                    <a:pt x="68" y="133"/>
                  </a:lnTo>
                  <a:lnTo>
                    <a:pt x="46" y="131"/>
                  </a:lnTo>
                  <a:lnTo>
                    <a:pt x="29" y="121"/>
                  </a:lnTo>
                  <a:lnTo>
                    <a:pt x="14" y="106"/>
                  </a:lnTo>
                  <a:lnTo>
                    <a:pt x="4" y="89"/>
                  </a:lnTo>
                  <a:lnTo>
                    <a:pt x="0" y="67"/>
                  </a:lnTo>
                  <a:lnTo>
                    <a:pt x="4" y="45"/>
                  </a:lnTo>
                  <a:lnTo>
                    <a:pt x="14" y="28"/>
                  </a:lnTo>
                  <a:lnTo>
                    <a:pt x="29" y="13"/>
                  </a:lnTo>
                  <a:lnTo>
                    <a:pt x="46" y="3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1" name="Rectangle 30"/>
          <p:cNvSpPr/>
          <p:nvPr userDrawn="1"/>
        </p:nvSpPr>
        <p:spPr>
          <a:xfrm>
            <a:off x="1407267" y="2736474"/>
            <a:ext cx="109484" cy="900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31962" y="2736850"/>
            <a:ext cx="5064491" cy="900113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Divider Slide Placeholder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9335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 userDrawn="1"/>
        </p:nvSpPr>
        <p:spPr>
          <a:xfrm>
            <a:off x="-1" y="-1"/>
            <a:ext cx="308113" cy="919163"/>
          </a:xfrm>
          <a:prstGeom prst="rect">
            <a:avLst/>
          </a:prstGeom>
          <a:solidFill>
            <a:srgbClr val="00A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" name="Picture 9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3345" y="242103"/>
            <a:ext cx="1103225" cy="478980"/>
          </a:xfrm>
          <a:prstGeom prst="rect">
            <a:avLst/>
          </a:prstGeom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8112" y="0"/>
            <a:ext cx="7153137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4900"/>
            <a:ext cx="8229600" cy="518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919163"/>
            <a:ext cx="9144000" cy="9525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 userDrawn="1"/>
        </p:nvSpPr>
        <p:spPr>
          <a:xfrm>
            <a:off x="8181340" y="6544736"/>
            <a:ext cx="6252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FE52EC5-69F6-4FF1-92A6-2D878DC8EFA0}" type="slidenum">
              <a:rPr lang="en-US" sz="1100" b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100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Open Sans Light" panose="020B0306030504020204" pitchFamily="34" charset="0"/>
              <a:cs typeface="Arial" panose="020B0604020202020204" pitchFamily="34" charset="0"/>
            </a:endParaRPr>
          </a:p>
        </p:txBody>
      </p:sp>
      <p:cxnSp>
        <p:nvCxnSpPr>
          <p:cNvPr id="94" name="Straight Connector 93"/>
          <p:cNvCxnSpPr/>
          <p:nvPr userDrawn="1"/>
        </p:nvCxnSpPr>
        <p:spPr>
          <a:xfrm>
            <a:off x="0" y="6472644"/>
            <a:ext cx="9144000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" name="Picture 94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112" y="6472081"/>
            <a:ext cx="720588" cy="3859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65" r:id="rId4"/>
    <p:sldLayoutId id="2147483672" r:id="rId5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tx1">
              <a:lumMod val="75000"/>
            </a:schemeClr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>
              <a:lumMod val="75000"/>
            </a:schemeClr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>
              <a:lumMod val="75000"/>
            </a:schemeClr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>
              <a:lumMod val="75000"/>
            </a:schemeClr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>
              <a:lumMod val="75000"/>
            </a:schemeClr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>
              <a:lumMod val="75000"/>
            </a:schemeClr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 flipH="1">
            <a:off x="-14837" y="1943100"/>
            <a:ext cx="4553880" cy="396183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591051" y="1943100"/>
            <a:ext cx="4552950" cy="396183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9EDDF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Produced Water – A Resource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60701" y="2323846"/>
            <a:ext cx="1362738" cy="1362738"/>
            <a:chOff x="3882572" y="2933700"/>
            <a:chExt cx="1362738" cy="1362738"/>
          </a:xfrm>
        </p:grpSpPr>
        <p:grpSp>
          <p:nvGrpSpPr>
            <p:cNvPr id="8" name="Group 7"/>
            <p:cNvGrpSpPr/>
            <p:nvPr/>
          </p:nvGrpSpPr>
          <p:grpSpPr>
            <a:xfrm>
              <a:off x="3882572" y="2933700"/>
              <a:ext cx="1362738" cy="1362738"/>
              <a:chOff x="7409941" y="3385576"/>
              <a:chExt cx="1603102" cy="1603102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7409941" y="3385576"/>
                <a:ext cx="1603102" cy="160310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2">
                      <a:lumMod val="25000"/>
                    </a:schemeClr>
                  </a:gs>
                  <a:gs pos="0">
                    <a:schemeClr val="bg2">
                      <a:lumMod val="5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596508" y="3420126"/>
                <a:ext cx="1229966" cy="9742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4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Freeform 13"/>
            <p:cNvSpPr>
              <a:spLocks noEditPoints="1"/>
            </p:cNvSpPr>
            <p:nvPr/>
          </p:nvSpPr>
          <p:spPr bwMode="auto">
            <a:xfrm>
              <a:off x="4333990" y="3072628"/>
              <a:ext cx="479762" cy="988362"/>
            </a:xfrm>
            <a:custGeom>
              <a:avLst/>
              <a:gdLst>
                <a:gd name="T0" fmla="*/ 1520 w 2663"/>
                <a:gd name="T1" fmla="*/ 2488 h 5484"/>
                <a:gd name="T2" fmla="*/ 1520 w 2663"/>
                <a:gd name="T3" fmla="*/ 3473 h 5484"/>
                <a:gd name="T4" fmla="*/ 1928 w 2663"/>
                <a:gd name="T5" fmla="*/ 2980 h 5484"/>
                <a:gd name="T6" fmla="*/ 1520 w 2663"/>
                <a:gd name="T7" fmla="*/ 2488 h 5484"/>
                <a:gd name="T8" fmla="*/ 818 w 2663"/>
                <a:gd name="T9" fmla="*/ 1639 h 5484"/>
                <a:gd name="T10" fmla="*/ 705 w 2663"/>
                <a:gd name="T11" fmla="*/ 2558 h 5484"/>
                <a:gd name="T12" fmla="*/ 1075 w 2663"/>
                <a:gd name="T13" fmla="*/ 2109 h 5484"/>
                <a:gd name="T14" fmla="*/ 1090 w 2663"/>
                <a:gd name="T15" fmla="*/ 2125 h 5484"/>
                <a:gd name="T16" fmla="*/ 1090 w 2663"/>
                <a:gd name="T17" fmla="*/ 2574 h 5484"/>
                <a:gd name="T18" fmla="*/ 753 w 2663"/>
                <a:gd name="T19" fmla="*/ 2980 h 5484"/>
                <a:gd name="T20" fmla="*/ 2231 w 2663"/>
                <a:gd name="T21" fmla="*/ 4769 h 5484"/>
                <a:gd name="T22" fmla="*/ 2051 w 2663"/>
                <a:gd name="T23" fmla="*/ 3312 h 5484"/>
                <a:gd name="T24" fmla="*/ 1605 w 2663"/>
                <a:gd name="T25" fmla="*/ 3850 h 5484"/>
                <a:gd name="T26" fmla="*/ 1520 w 2663"/>
                <a:gd name="T27" fmla="*/ 3747 h 5484"/>
                <a:gd name="T28" fmla="*/ 1406 w 2663"/>
                <a:gd name="T29" fmla="*/ 3609 h 5484"/>
                <a:gd name="T30" fmla="*/ 1183 w 2663"/>
                <a:gd name="T31" fmla="*/ 3339 h 5484"/>
                <a:gd name="T32" fmla="*/ 1183 w 2663"/>
                <a:gd name="T33" fmla="*/ 2079 h 5484"/>
                <a:gd name="T34" fmla="*/ 818 w 2663"/>
                <a:gd name="T35" fmla="*/ 1639 h 5484"/>
                <a:gd name="T36" fmla="*/ 1520 w 2663"/>
                <a:gd name="T37" fmla="*/ 939 h 5484"/>
                <a:gd name="T38" fmla="*/ 1520 w 2663"/>
                <a:gd name="T39" fmla="*/ 1572 h 5484"/>
                <a:gd name="T40" fmla="*/ 1795 w 2663"/>
                <a:gd name="T41" fmla="*/ 1240 h 5484"/>
                <a:gd name="T42" fmla="*/ 1758 w 2663"/>
                <a:gd name="T43" fmla="*/ 939 h 5484"/>
                <a:gd name="T44" fmla="*/ 1520 w 2663"/>
                <a:gd name="T45" fmla="*/ 939 h 5484"/>
                <a:gd name="T46" fmla="*/ 905 w 2663"/>
                <a:gd name="T47" fmla="*/ 939 h 5484"/>
                <a:gd name="T48" fmla="*/ 870 w 2663"/>
                <a:gd name="T49" fmla="*/ 1220 h 5484"/>
                <a:gd name="T50" fmla="*/ 1955 w 2663"/>
                <a:gd name="T51" fmla="*/ 2533 h 5484"/>
                <a:gd name="T52" fmla="*/ 1846 w 2663"/>
                <a:gd name="T53" fmla="*/ 1658 h 5484"/>
                <a:gd name="T54" fmla="*/ 1606 w 2663"/>
                <a:gd name="T55" fmla="*/ 1949 h 5484"/>
                <a:gd name="T56" fmla="*/ 1520 w 2663"/>
                <a:gd name="T57" fmla="*/ 1846 h 5484"/>
                <a:gd name="T58" fmla="*/ 1183 w 2663"/>
                <a:gd name="T59" fmla="*/ 1437 h 5484"/>
                <a:gd name="T60" fmla="*/ 1183 w 2663"/>
                <a:gd name="T61" fmla="*/ 939 h 5484"/>
                <a:gd name="T62" fmla="*/ 905 w 2663"/>
                <a:gd name="T63" fmla="*/ 939 h 5484"/>
                <a:gd name="T64" fmla="*/ 1183 w 2663"/>
                <a:gd name="T65" fmla="*/ 0 h 5484"/>
                <a:gd name="T66" fmla="*/ 1520 w 2663"/>
                <a:gd name="T67" fmla="*/ 0 h 5484"/>
                <a:gd name="T68" fmla="*/ 1520 w 2663"/>
                <a:gd name="T69" fmla="*/ 532 h 5484"/>
                <a:gd name="T70" fmla="*/ 2051 w 2663"/>
                <a:gd name="T71" fmla="*/ 532 h 5484"/>
                <a:gd name="T72" fmla="*/ 2663 w 2663"/>
                <a:gd name="T73" fmla="*/ 5484 h 5484"/>
                <a:gd name="T74" fmla="*/ 2321 w 2663"/>
                <a:gd name="T75" fmla="*/ 5484 h 5484"/>
                <a:gd name="T76" fmla="*/ 2303 w 2663"/>
                <a:gd name="T77" fmla="*/ 5334 h 5484"/>
                <a:gd name="T78" fmla="*/ 1520 w 2663"/>
                <a:gd name="T79" fmla="*/ 4389 h 5484"/>
                <a:gd name="T80" fmla="*/ 1520 w 2663"/>
                <a:gd name="T81" fmla="*/ 5484 h 5484"/>
                <a:gd name="T82" fmla="*/ 1183 w 2663"/>
                <a:gd name="T83" fmla="*/ 5484 h 5484"/>
                <a:gd name="T84" fmla="*/ 1183 w 2663"/>
                <a:gd name="T85" fmla="*/ 3980 h 5484"/>
                <a:gd name="T86" fmla="*/ 613 w 2663"/>
                <a:gd name="T87" fmla="*/ 3292 h 5484"/>
                <a:gd name="T88" fmla="*/ 428 w 2663"/>
                <a:gd name="T89" fmla="*/ 4794 h 5484"/>
                <a:gd name="T90" fmla="*/ 1075 w 2663"/>
                <a:gd name="T91" fmla="*/ 4012 h 5484"/>
                <a:gd name="T92" fmla="*/ 1090 w 2663"/>
                <a:gd name="T93" fmla="*/ 4028 h 5484"/>
                <a:gd name="T94" fmla="*/ 1090 w 2663"/>
                <a:gd name="T95" fmla="*/ 4475 h 5484"/>
                <a:gd name="T96" fmla="*/ 358 w 2663"/>
                <a:gd name="T97" fmla="*/ 5361 h 5484"/>
                <a:gd name="T98" fmla="*/ 342 w 2663"/>
                <a:gd name="T99" fmla="*/ 5484 h 5484"/>
                <a:gd name="T100" fmla="*/ 0 w 2663"/>
                <a:gd name="T101" fmla="*/ 5484 h 5484"/>
                <a:gd name="T102" fmla="*/ 612 w 2663"/>
                <a:gd name="T103" fmla="*/ 532 h 5484"/>
                <a:gd name="T104" fmla="*/ 1183 w 2663"/>
                <a:gd name="T105" fmla="*/ 532 h 5484"/>
                <a:gd name="T106" fmla="*/ 1183 w 2663"/>
                <a:gd name="T107" fmla="*/ 0 h 5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63" h="5484">
                  <a:moveTo>
                    <a:pt x="1520" y="2488"/>
                  </a:moveTo>
                  <a:lnTo>
                    <a:pt x="1520" y="3473"/>
                  </a:lnTo>
                  <a:lnTo>
                    <a:pt x="1928" y="2980"/>
                  </a:lnTo>
                  <a:lnTo>
                    <a:pt x="1520" y="2488"/>
                  </a:lnTo>
                  <a:close/>
                  <a:moveTo>
                    <a:pt x="818" y="1639"/>
                  </a:moveTo>
                  <a:lnTo>
                    <a:pt x="705" y="2558"/>
                  </a:lnTo>
                  <a:lnTo>
                    <a:pt x="1075" y="2109"/>
                  </a:lnTo>
                  <a:lnTo>
                    <a:pt x="1090" y="2125"/>
                  </a:lnTo>
                  <a:lnTo>
                    <a:pt x="1090" y="2574"/>
                  </a:lnTo>
                  <a:lnTo>
                    <a:pt x="753" y="2980"/>
                  </a:lnTo>
                  <a:lnTo>
                    <a:pt x="2231" y="4769"/>
                  </a:lnTo>
                  <a:lnTo>
                    <a:pt x="2051" y="3312"/>
                  </a:lnTo>
                  <a:lnTo>
                    <a:pt x="1605" y="3850"/>
                  </a:lnTo>
                  <a:lnTo>
                    <a:pt x="1520" y="3747"/>
                  </a:lnTo>
                  <a:lnTo>
                    <a:pt x="1406" y="3609"/>
                  </a:lnTo>
                  <a:lnTo>
                    <a:pt x="1183" y="3339"/>
                  </a:lnTo>
                  <a:lnTo>
                    <a:pt x="1183" y="2079"/>
                  </a:lnTo>
                  <a:lnTo>
                    <a:pt x="818" y="1639"/>
                  </a:lnTo>
                  <a:close/>
                  <a:moveTo>
                    <a:pt x="1520" y="939"/>
                  </a:moveTo>
                  <a:lnTo>
                    <a:pt x="1520" y="1572"/>
                  </a:lnTo>
                  <a:lnTo>
                    <a:pt x="1795" y="1240"/>
                  </a:lnTo>
                  <a:lnTo>
                    <a:pt x="1758" y="939"/>
                  </a:lnTo>
                  <a:lnTo>
                    <a:pt x="1520" y="939"/>
                  </a:lnTo>
                  <a:close/>
                  <a:moveTo>
                    <a:pt x="905" y="939"/>
                  </a:moveTo>
                  <a:lnTo>
                    <a:pt x="870" y="1220"/>
                  </a:lnTo>
                  <a:lnTo>
                    <a:pt x="1955" y="2533"/>
                  </a:lnTo>
                  <a:lnTo>
                    <a:pt x="1846" y="1658"/>
                  </a:lnTo>
                  <a:lnTo>
                    <a:pt x="1606" y="1949"/>
                  </a:lnTo>
                  <a:lnTo>
                    <a:pt x="1520" y="1846"/>
                  </a:lnTo>
                  <a:lnTo>
                    <a:pt x="1183" y="1437"/>
                  </a:lnTo>
                  <a:lnTo>
                    <a:pt x="1183" y="939"/>
                  </a:lnTo>
                  <a:lnTo>
                    <a:pt x="905" y="939"/>
                  </a:lnTo>
                  <a:close/>
                  <a:moveTo>
                    <a:pt x="1183" y="0"/>
                  </a:moveTo>
                  <a:lnTo>
                    <a:pt x="1520" y="0"/>
                  </a:lnTo>
                  <a:lnTo>
                    <a:pt x="1520" y="532"/>
                  </a:lnTo>
                  <a:lnTo>
                    <a:pt x="2051" y="532"/>
                  </a:lnTo>
                  <a:lnTo>
                    <a:pt x="2663" y="5484"/>
                  </a:lnTo>
                  <a:lnTo>
                    <a:pt x="2321" y="5484"/>
                  </a:lnTo>
                  <a:lnTo>
                    <a:pt x="2303" y="5334"/>
                  </a:lnTo>
                  <a:lnTo>
                    <a:pt x="1520" y="4389"/>
                  </a:lnTo>
                  <a:lnTo>
                    <a:pt x="1520" y="5484"/>
                  </a:lnTo>
                  <a:lnTo>
                    <a:pt x="1183" y="5484"/>
                  </a:lnTo>
                  <a:lnTo>
                    <a:pt x="1183" y="3980"/>
                  </a:lnTo>
                  <a:lnTo>
                    <a:pt x="613" y="3292"/>
                  </a:lnTo>
                  <a:lnTo>
                    <a:pt x="428" y="4794"/>
                  </a:lnTo>
                  <a:lnTo>
                    <a:pt x="1075" y="4012"/>
                  </a:lnTo>
                  <a:lnTo>
                    <a:pt x="1090" y="4028"/>
                  </a:lnTo>
                  <a:lnTo>
                    <a:pt x="1090" y="4475"/>
                  </a:lnTo>
                  <a:lnTo>
                    <a:pt x="358" y="5361"/>
                  </a:lnTo>
                  <a:lnTo>
                    <a:pt x="342" y="5484"/>
                  </a:lnTo>
                  <a:lnTo>
                    <a:pt x="0" y="5484"/>
                  </a:lnTo>
                  <a:lnTo>
                    <a:pt x="612" y="532"/>
                  </a:lnTo>
                  <a:lnTo>
                    <a:pt x="1183" y="532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5647919" y="2041705"/>
            <a:ext cx="189641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5F5F5F"/>
                </a:solidFill>
              </a:rPr>
              <a:t>BENEFICIAL REUSE</a:t>
            </a:r>
            <a:endParaRPr lang="en-US" sz="1400" dirty="0">
              <a:solidFill>
                <a:srgbClr val="5F5F5F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672279" y="3825956"/>
            <a:ext cx="190250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5F5F5F"/>
                </a:solidFill>
              </a:rPr>
              <a:t>BENEFICIAL USE</a:t>
            </a:r>
          </a:p>
          <a:p>
            <a:pPr algn="ctr"/>
            <a:r>
              <a:rPr lang="en-US" sz="1400" dirty="0" smtClean="0">
                <a:solidFill>
                  <a:srgbClr val="5F5F5F"/>
                </a:solidFill>
              </a:rPr>
              <a:t>AFTER TREATMENT</a:t>
            </a:r>
            <a:endParaRPr lang="en-US" sz="1400" dirty="0">
              <a:solidFill>
                <a:srgbClr val="5F5F5F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668642" y="2928668"/>
            <a:ext cx="1615892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5F5F5F"/>
                </a:solidFill>
              </a:rPr>
              <a:t>DISPOSAL WELL</a:t>
            </a:r>
            <a:endParaRPr lang="en-US" sz="1400" dirty="0">
              <a:solidFill>
                <a:srgbClr val="5F5F5F"/>
              </a:solidFill>
            </a:endParaRPr>
          </a:p>
        </p:txBody>
      </p:sp>
      <p:grpSp>
        <p:nvGrpSpPr>
          <p:cNvPr id="148" name="Group 147"/>
          <p:cNvGrpSpPr/>
          <p:nvPr/>
        </p:nvGrpSpPr>
        <p:grpSpPr>
          <a:xfrm>
            <a:off x="1733587" y="3242648"/>
            <a:ext cx="1362738" cy="1362738"/>
            <a:chOff x="1587779" y="3178106"/>
            <a:chExt cx="1362738" cy="1362738"/>
          </a:xfrm>
        </p:grpSpPr>
        <p:grpSp>
          <p:nvGrpSpPr>
            <p:cNvPr id="133" name="Group 132"/>
            <p:cNvGrpSpPr/>
            <p:nvPr/>
          </p:nvGrpSpPr>
          <p:grpSpPr>
            <a:xfrm>
              <a:off x="1587779" y="3178106"/>
              <a:ext cx="1362738" cy="1362738"/>
              <a:chOff x="7409941" y="3385576"/>
              <a:chExt cx="1603102" cy="1603102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7409941" y="3385576"/>
                <a:ext cx="1603102" cy="1603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/>
                  </a:gs>
                  <a:gs pos="100000">
                    <a:schemeClr val="accent6">
                      <a:lumMod val="5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7596508" y="3420126"/>
                <a:ext cx="1229966" cy="9742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4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1785750" y="3479004"/>
              <a:ext cx="1006172" cy="719580"/>
              <a:chOff x="1785750" y="3479004"/>
              <a:chExt cx="1006172" cy="719580"/>
            </a:xfrm>
          </p:grpSpPr>
          <p:sp>
            <p:nvSpPr>
              <p:cNvPr id="144" name="Freeform 143"/>
              <p:cNvSpPr/>
              <p:nvPr/>
            </p:nvSpPr>
            <p:spPr>
              <a:xfrm>
                <a:off x="1785750" y="3599598"/>
                <a:ext cx="1006172" cy="598986"/>
              </a:xfrm>
              <a:custGeom>
                <a:avLst/>
                <a:gdLst>
                  <a:gd name="connsiteX0" fmla="*/ 2917031 w 6096000"/>
                  <a:gd name="connsiteY0" fmla="*/ 0 h 3629025"/>
                  <a:gd name="connsiteX1" fmla="*/ 2983666 w 6096000"/>
                  <a:gd name="connsiteY1" fmla="*/ 0 h 3629025"/>
                  <a:gd name="connsiteX2" fmla="*/ 2983666 w 6096000"/>
                  <a:gd name="connsiteY2" fmla="*/ 3476625 h 3629025"/>
                  <a:gd name="connsiteX3" fmla="*/ 3112334 w 6096000"/>
                  <a:gd name="connsiteY3" fmla="*/ 3476625 h 3629025"/>
                  <a:gd name="connsiteX4" fmla="*/ 3112334 w 6096000"/>
                  <a:gd name="connsiteY4" fmla="*/ 0 h 3629025"/>
                  <a:gd name="connsiteX5" fmla="*/ 3178969 w 6096000"/>
                  <a:gd name="connsiteY5" fmla="*/ 0 h 3629025"/>
                  <a:gd name="connsiteX6" fmla="*/ 3178969 w 6096000"/>
                  <a:gd name="connsiteY6" fmla="*/ 1 h 3629025"/>
                  <a:gd name="connsiteX7" fmla="*/ 6096000 w 6096000"/>
                  <a:gd name="connsiteY7" fmla="*/ 1 h 3629025"/>
                  <a:gd name="connsiteX8" fmla="*/ 6096000 w 6096000"/>
                  <a:gd name="connsiteY8" fmla="*/ 285751 h 3629025"/>
                  <a:gd name="connsiteX9" fmla="*/ 5800725 w 6096000"/>
                  <a:gd name="connsiteY9" fmla="*/ 209550 h 3629025"/>
                  <a:gd name="connsiteX10" fmla="*/ 5429250 w 6096000"/>
                  <a:gd name="connsiteY10" fmla="*/ 285750 h 3629025"/>
                  <a:gd name="connsiteX11" fmla="*/ 4095750 w 6096000"/>
                  <a:gd name="connsiteY11" fmla="*/ 171450 h 3629025"/>
                  <a:gd name="connsiteX12" fmla="*/ 3178969 w 6096000"/>
                  <a:gd name="connsiteY12" fmla="*/ 244793 h 3629025"/>
                  <a:gd name="connsiteX13" fmla="*/ 3178969 w 6096000"/>
                  <a:gd name="connsiteY13" fmla="*/ 427149 h 3629025"/>
                  <a:gd name="connsiteX14" fmla="*/ 3895725 w 6096000"/>
                  <a:gd name="connsiteY14" fmla="*/ 314326 h 3629025"/>
                  <a:gd name="connsiteX15" fmla="*/ 5133975 w 6096000"/>
                  <a:gd name="connsiteY15" fmla="*/ 466726 h 3629025"/>
                  <a:gd name="connsiteX16" fmla="*/ 5762625 w 6096000"/>
                  <a:gd name="connsiteY16" fmla="*/ 361951 h 3629025"/>
                  <a:gd name="connsiteX17" fmla="*/ 6096000 w 6096000"/>
                  <a:gd name="connsiteY17" fmla="*/ 400051 h 3629025"/>
                  <a:gd name="connsiteX18" fmla="*/ 6096000 w 6096000"/>
                  <a:gd name="connsiteY18" fmla="*/ 771525 h 3629025"/>
                  <a:gd name="connsiteX19" fmla="*/ 5486400 w 6096000"/>
                  <a:gd name="connsiteY19" fmla="*/ 704851 h 3629025"/>
                  <a:gd name="connsiteX20" fmla="*/ 4791075 w 6096000"/>
                  <a:gd name="connsiteY20" fmla="*/ 819151 h 3629025"/>
                  <a:gd name="connsiteX21" fmla="*/ 3848100 w 6096000"/>
                  <a:gd name="connsiteY21" fmla="*/ 704851 h 3629025"/>
                  <a:gd name="connsiteX22" fmla="*/ 3178969 w 6096000"/>
                  <a:gd name="connsiteY22" fmla="*/ 756323 h 3629025"/>
                  <a:gd name="connsiteX23" fmla="*/ 3178969 w 6096000"/>
                  <a:gd name="connsiteY23" fmla="*/ 963239 h 3629025"/>
                  <a:gd name="connsiteX24" fmla="*/ 3276600 w 6096000"/>
                  <a:gd name="connsiteY24" fmla="*/ 942976 h 3629025"/>
                  <a:gd name="connsiteX25" fmla="*/ 4362450 w 6096000"/>
                  <a:gd name="connsiteY25" fmla="*/ 1009651 h 3629025"/>
                  <a:gd name="connsiteX26" fmla="*/ 5095875 w 6096000"/>
                  <a:gd name="connsiteY26" fmla="*/ 942976 h 3629025"/>
                  <a:gd name="connsiteX27" fmla="*/ 5695950 w 6096000"/>
                  <a:gd name="connsiteY27" fmla="*/ 1028701 h 3629025"/>
                  <a:gd name="connsiteX28" fmla="*/ 6096000 w 6096000"/>
                  <a:gd name="connsiteY28" fmla="*/ 962027 h 3629025"/>
                  <a:gd name="connsiteX29" fmla="*/ 6096000 w 6096000"/>
                  <a:gd name="connsiteY29" fmla="*/ 1828799 h 3629025"/>
                  <a:gd name="connsiteX30" fmla="*/ 5229225 w 6096000"/>
                  <a:gd name="connsiteY30" fmla="*/ 1733551 h 3629025"/>
                  <a:gd name="connsiteX31" fmla="*/ 4438650 w 6096000"/>
                  <a:gd name="connsiteY31" fmla="*/ 1828801 h 3629025"/>
                  <a:gd name="connsiteX32" fmla="*/ 3571875 w 6096000"/>
                  <a:gd name="connsiteY32" fmla="*/ 1704976 h 3629025"/>
                  <a:gd name="connsiteX33" fmla="*/ 3178969 w 6096000"/>
                  <a:gd name="connsiteY33" fmla="*/ 1817235 h 3629025"/>
                  <a:gd name="connsiteX34" fmla="*/ 3178969 w 6096000"/>
                  <a:gd name="connsiteY34" fmla="*/ 2199179 h 3629025"/>
                  <a:gd name="connsiteX35" fmla="*/ 3990975 w 6096000"/>
                  <a:gd name="connsiteY35" fmla="*/ 2247900 h 3629025"/>
                  <a:gd name="connsiteX36" fmla="*/ 5086350 w 6096000"/>
                  <a:gd name="connsiteY36" fmla="*/ 2190750 h 3629025"/>
                  <a:gd name="connsiteX37" fmla="*/ 5695950 w 6096000"/>
                  <a:gd name="connsiteY37" fmla="*/ 2305050 h 3629025"/>
                  <a:gd name="connsiteX38" fmla="*/ 6096000 w 6096000"/>
                  <a:gd name="connsiteY38" fmla="*/ 2209799 h 3629025"/>
                  <a:gd name="connsiteX39" fmla="*/ 6096000 w 6096000"/>
                  <a:gd name="connsiteY39" fmla="*/ 2886074 h 3629025"/>
                  <a:gd name="connsiteX40" fmla="*/ 5448300 w 6096000"/>
                  <a:gd name="connsiteY40" fmla="*/ 2800349 h 3629025"/>
                  <a:gd name="connsiteX41" fmla="*/ 4600575 w 6096000"/>
                  <a:gd name="connsiteY41" fmla="*/ 2867024 h 3629025"/>
                  <a:gd name="connsiteX42" fmla="*/ 4076700 w 6096000"/>
                  <a:gd name="connsiteY42" fmla="*/ 2743199 h 3629025"/>
                  <a:gd name="connsiteX43" fmla="*/ 3178969 w 6096000"/>
                  <a:gd name="connsiteY43" fmla="*/ 2837316 h 3629025"/>
                  <a:gd name="connsiteX44" fmla="*/ 3178969 w 6096000"/>
                  <a:gd name="connsiteY44" fmla="*/ 3203404 h 3629025"/>
                  <a:gd name="connsiteX45" fmla="*/ 3609975 w 6096000"/>
                  <a:gd name="connsiteY45" fmla="*/ 3267075 h 3629025"/>
                  <a:gd name="connsiteX46" fmla="*/ 4391025 w 6096000"/>
                  <a:gd name="connsiteY46" fmla="*/ 3095625 h 3629025"/>
                  <a:gd name="connsiteX47" fmla="*/ 5619750 w 6096000"/>
                  <a:gd name="connsiteY47" fmla="*/ 3305175 h 3629025"/>
                  <a:gd name="connsiteX48" fmla="*/ 6096000 w 6096000"/>
                  <a:gd name="connsiteY48" fmla="*/ 3171825 h 3629025"/>
                  <a:gd name="connsiteX49" fmla="*/ 6096000 w 6096000"/>
                  <a:gd name="connsiteY49" fmla="*/ 3629025 h 3629025"/>
                  <a:gd name="connsiteX50" fmla="*/ 0 w 6096000"/>
                  <a:gd name="connsiteY50" fmla="*/ 3629025 h 3629025"/>
                  <a:gd name="connsiteX51" fmla="*/ 0 w 6096000"/>
                  <a:gd name="connsiteY51" fmla="*/ 3171825 h 3629025"/>
                  <a:gd name="connsiteX52" fmla="*/ 657225 w 6096000"/>
                  <a:gd name="connsiteY52" fmla="*/ 3257549 h 3629025"/>
                  <a:gd name="connsiteX53" fmla="*/ 1428750 w 6096000"/>
                  <a:gd name="connsiteY53" fmla="*/ 3067049 h 3629025"/>
                  <a:gd name="connsiteX54" fmla="*/ 2009775 w 6096000"/>
                  <a:gd name="connsiteY54" fmla="*/ 3267075 h 3629025"/>
                  <a:gd name="connsiteX55" fmla="*/ 2771775 w 6096000"/>
                  <a:gd name="connsiteY55" fmla="*/ 3143250 h 3629025"/>
                  <a:gd name="connsiteX56" fmla="*/ 2917031 w 6096000"/>
                  <a:gd name="connsiteY56" fmla="*/ 3164708 h 3629025"/>
                  <a:gd name="connsiteX57" fmla="*/ 2917031 w 6096000"/>
                  <a:gd name="connsiteY57" fmla="*/ 2864777 h 3629025"/>
                  <a:gd name="connsiteX58" fmla="*/ 2895600 w 6096000"/>
                  <a:gd name="connsiteY58" fmla="*/ 2867024 h 3629025"/>
                  <a:gd name="connsiteX59" fmla="*/ 1943100 w 6096000"/>
                  <a:gd name="connsiteY59" fmla="*/ 2762249 h 3629025"/>
                  <a:gd name="connsiteX60" fmla="*/ 1228725 w 6096000"/>
                  <a:gd name="connsiteY60" fmla="*/ 2886074 h 3629025"/>
                  <a:gd name="connsiteX61" fmla="*/ 504825 w 6096000"/>
                  <a:gd name="connsiteY61" fmla="*/ 2781300 h 3629025"/>
                  <a:gd name="connsiteX62" fmla="*/ 0 w 6096000"/>
                  <a:gd name="connsiteY62" fmla="*/ 2886074 h 3629025"/>
                  <a:gd name="connsiteX63" fmla="*/ 0 w 6096000"/>
                  <a:gd name="connsiteY63" fmla="*/ 2209799 h 3629025"/>
                  <a:gd name="connsiteX64" fmla="*/ 733425 w 6096000"/>
                  <a:gd name="connsiteY64" fmla="*/ 2324099 h 3629025"/>
                  <a:gd name="connsiteX65" fmla="*/ 1524000 w 6096000"/>
                  <a:gd name="connsiteY65" fmla="*/ 2209799 h 3629025"/>
                  <a:gd name="connsiteX66" fmla="*/ 2238375 w 6096000"/>
                  <a:gd name="connsiteY66" fmla="*/ 2295524 h 3629025"/>
                  <a:gd name="connsiteX67" fmla="*/ 2917031 w 6096000"/>
                  <a:gd name="connsiteY67" fmla="*/ 2206653 h 3629025"/>
                  <a:gd name="connsiteX68" fmla="*/ 2917031 w 6096000"/>
                  <a:gd name="connsiteY68" fmla="*/ 1867663 h 3629025"/>
                  <a:gd name="connsiteX69" fmla="*/ 2019300 w 6096000"/>
                  <a:gd name="connsiteY69" fmla="*/ 1724026 h 3629025"/>
                  <a:gd name="connsiteX70" fmla="*/ 1219200 w 6096000"/>
                  <a:gd name="connsiteY70" fmla="*/ 1885951 h 3629025"/>
                  <a:gd name="connsiteX71" fmla="*/ 476250 w 6096000"/>
                  <a:gd name="connsiteY71" fmla="*/ 1695451 h 3629025"/>
                  <a:gd name="connsiteX72" fmla="*/ 0 w 6096000"/>
                  <a:gd name="connsiteY72" fmla="*/ 1828799 h 3629025"/>
                  <a:gd name="connsiteX73" fmla="*/ 0 w 6096000"/>
                  <a:gd name="connsiteY73" fmla="*/ 962027 h 3629025"/>
                  <a:gd name="connsiteX74" fmla="*/ 647700 w 6096000"/>
                  <a:gd name="connsiteY74" fmla="*/ 1038225 h 3629025"/>
                  <a:gd name="connsiteX75" fmla="*/ 1838325 w 6096000"/>
                  <a:gd name="connsiteY75" fmla="*/ 942976 h 3629025"/>
                  <a:gd name="connsiteX76" fmla="*/ 2771775 w 6096000"/>
                  <a:gd name="connsiteY76" fmla="*/ 1047751 h 3629025"/>
                  <a:gd name="connsiteX77" fmla="*/ 2917031 w 6096000"/>
                  <a:gd name="connsiteY77" fmla="*/ 1017604 h 3629025"/>
                  <a:gd name="connsiteX78" fmla="*/ 2917031 w 6096000"/>
                  <a:gd name="connsiteY78" fmla="*/ 744365 h 3629025"/>
                  <a:gd name="connsiteX79" fmla="*/ 2190750 w 6096000"/>
                  <a:gd name="connsiteY79" fmla="*/ 676276 h 3629025"/>
                  <a:gd name="connsiteX80" fmla="*/ 1504950 w 6096000"/>
                  <a:gd name="connsiteY80" fmla="*/ 819151 h 3629025"/>
                  <a:gd name="connsiteX81" fmla="*/ 485775 w 6096000"/>
                  <a:gd name="connsiteY81" fmla="*/ 685801 h 3629025"/>
                  <a:gd name="connsiteX82" fmla="*/ 0 w 6096000"/>
                  <a:gd name="connsiteY82" fmla="*/ 771525 h 3629025"/>
                  <a:gd name="connsiteX83" fmla="*/ 0 w 6096000"/>
                  <a:gd name="connsiteY83" fmla="*/ 400051 h 3629025"/>
                  <a:gd name="connsiteX84" fmla="*/ 666750 w 6096000"/>
                  <a:gd name="connsiteY84" fmla="*/ 314325 h 3629025"/>
                  <a:gd name="connsiteX85" fmla="*/ 1181100 w 6096000"/>
                  <a:gd name="connsiteY85" fmla="*/ 438151 h 3629025"/>
                  <a:gd name="connsiteX86" fmla="*/ 1971675 w 6096000"/>
                  <a:gd name="connsiteY86" fmla="*/ 390526 h 3629025"/>
                  <a:gd name="connsiteX87" fmla="*/ 2867025 w 6096000"/>
                  <a:gd name="connsiteY87" fmla="*/ 476251 h 3629025"/>
                  <a:gd name="connsiteX88" fmla="*/ 2917031 w 6096000"/>
                  <a:gd name="connsiteY88" fmla="*/ 468380 h 3629025"/>
                  <a:gd name="connsiteX89" fmla="*/ 2917031 w 6096000"/>
                  <a:gd name="connsiteY89" fmla="*/ 265748 h 3629025"/>
                  <a:gd name="connsiteX90" fmla="*/ 2667000 w 6096000"/>
                  <a:gd name="connsiteY90" fmla="*/ 285750 h 3629025"/>
                  <a:gd name="connsiteX91" fmla="*/ 2066925 w 6096000"/>
                  <a:gd name="connsiteY91" fmla="*/ 209550 h 3629025"/>
                  <a:gd name="connsiteX92" fmla="*/ 1209675 w 6096000"/>
                  <a:gd name="connsiteY92" fmla="*/ 285750 h 3629025"/>
                  <a:gd name="connsiteX93" fmla="*/ 771525 w 6096000"/>
                  <a:gd name="connsiteY93" fmla="*/ 190500 h 3629025"/>
                  <a:gd name="connsiteX94" fmla="*/ 0 w 6096000"/>
                  <a:gd name="connsiteY94" fmla="*/ 285751 h 3629025"/>
                  <a:gd name="connsiteX95" fmla="*/ 0 w 6096000"/>
                  <a:gd name="connsiteY95" fmla="*/ 1 h 3629025"/>
                  <a:gd name="connsiteX96" fmla="*/ 2917031 w 6096000"/>
                  <a:gd name="connsiteY96" fmla="*/ 1 h 3629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6096000" h="3629025">
                    <a:moveTo>
                      <a:pt x="2917031" y="0"/>
                    </a:moveTo>
                    <a:lnTo>
                      <a:pt x="2983666" y="0"/>
                    </a:lnTo>
                    <a:lnTo>
                      <a:pt x="2983666" y="3476625"/>
                    </a:lnTo>
                    <a:lnTo>
                      <a:pt x="3112334" y="3476625"/>
                    </a:lnTo>
                    <a:lnTo>
                      <a:pt x="3112334" y="0"/>
                    </a:lnTo>
                    <a:lnTo>
                      <a:pt x="3178969" y="0"/>
                    </a:lnTo>
                    <a:lnTo>
                      <a:pt x="3178969" y="1"/>
                    </a:lnTo>
                    <a:lnTo>
                      <a:pt x="6096000" y="1"/>
                    </a:lnTo>
                    <a:lnTo>
                      <a:pt x="6096000" y="285751"/>
                    </a:lnTo>
                    <a:lnTo>
                      <a:pt x="5800725" y="209550"/>
                    </a:lnTo>
                    <a:lnTo>
                      <a:pt x="5429250" y="285750"/>
                    </a:lnTo>
                    <a:lnTo>
                      <a:pt x="4095750" y="171450"/>
                    </a:lnTo>
                    <a:lnTo>
                      <a:pt x="3178969" y="244793"/>
                    </a:lnTo>
                    <a:lnTo>
                      <a:pt x="3178969" y="427149"/>
                    </a:lnTo>
                    <a:lnTo>
                      <a:pt x="3895725" y="314326"/>
                    </a:lnTo>
                    <a:lnTo>
                      <a:pt x="5133975" y="466726"/>
                    </a:lnTo>
                    <a:lnTo>
                      <a:pt x="5762625" y="361951"/>
                    </a:lnTo>
                    <a:lnTo>
                      <a:pt x="6096000" y="400051"/>
                    </a:lnTo>
                    <a:lnTo>
                      <a:pt x="6096000" y="771525"/>
                    </a:lnTo>
                    <a:lnTo>
                      <a:pt x="5486400" y="704851"/>
                    </a:lnTo>
                    <a:lnTo>
                      <a:pt x="4791075" y="819151"/>
                    </a:lnTo>
                    <a:lnTo>
                      <a:pt x="3848100" y="704851"/>
                    </a:lnTo>
                    <a:lnTo>
                      <a:pt x="3178969" y="756323"/>
                    </a:lnTo>
                    <a:lnTo>
                      <a:pt x="3178969" y="963239"/>
                    </a:lnTo>
                    <a:lnTo>
                      <a:pt x="3276600" y="942976"/>
                    </a:lnTo>
                    <a:lnTo>
                      <a:pt x="4362450" y="1009651"/>
                    </a:lnTo>
                    <a:lnTo>
                      <a:pt x="5095875" y="942976"/>
                    </a:lnTo>
                    <a:lnTo>
                      <a:pt x="5695950" y="1028701"/>
                    </a:lnTo>
                    <a:lnTo>
                      <a:pt x="6096000" y="962027"/>
                    </a:lnTo>
                    <a:lnTo>
                      <a:pt x="6096000" y="1828799"/>
                    </a:lnTo>
                    <a:lnTo>
                      <a:pt x="5229225" y="1733551"/>
                    </a:lnTo>
                    <a:lnTo>
                      <a:pt x="4438650" y="1828801"/>
                    </a:lnTo>
                    <a:lnTo>
                      <a:pt x="3571875" y="1704976"/>
                    </a:lnTo>
                    <a:lnTo>
                      <a:pt x="3178969" y="1817235"/>
                    </a:lnTo>
                    <a:lnTo>
                      <a:pt x="3178969" y="2199179"/>
                    </a:lnTo>
                    <a:lnTo>
                      <a:pt x="3990975" y="2247900"/>
                    </a:lnTo>
                    <a:lnTo>
                      <a:pt x="5086350" y="2190750"/>
                    </a:lnTo>
                    <a:lnTo>
                      <a:pt x="5695950" y="2305050"/>
                    </a:lnTo>
                    <a:lnTo>
                      <a:pt x="6096000" y="2209799"/>
                    </a:lnTo>
                    <a:lnTo>
                      <a:pt x="6096000" y="2886074"/>
                    </a:lnTo>
                    <a:lnTo>
                      <a:pt x="5448300" y="2800349"/>
                    </a:lnTo>
                    <a:lnTo>
                      <a:pt x="4600575" y="2867024"/>
                    </a:lnTo>
                    <a:lnTo>
                      <a:pt x="4076700" y="2743199"/>
                    </a:lnTo>
                    <a:lnTo>
                      <a:pt x="3178969" y="2837316"/>
                    </a:lnTo>
                    <a:lnTo>
                      <a:pt x="3178969" y="3203404"/>
                    </a:lnTo>
                    <a:lnTo>
                      <a:pt x="3609975" y="3267075"/>
                    </a:lnTo>
                    <a:lnTo>
                      <a:pt x="4391025" y="3095625"/>
                    </a:lnTo>
                    <a:lnTo>
                      <a:pt x="5619750" y="3305175"/>
                    </a:lnTo>
                    <a:lnTo>
                      <a:pt x="6096000" y="3171825"/>
                    </a:lnTo>
                    <a:lnTo>
                      <a:pt x="6096000" y="3629025"/>
                    </a:lnTo>
                    <a:lnTo>
                      <a:pt x="0" y="3629025"/>
                    </a:lnTo>
                    <a:lnTo>
                      <a:pt x="0" y="3171825"/>
                    </a:lnTo>
                    <a:lnTo>
                      <a:pt x="657225" y="3257549"/>
                    </a:lnTo>
                    <a:lnTo>
                      <a:pt x="1428750" y="3067049"/>
                    </a:lnTo>
                    <a:lnTo>
                      <a:pt x="2009775" y="3267075"/>
                    </a:lnTo>
                    <a:lnTo>
                      <a:pt x="2771775" y="3143250"/>
                    </a:lnTo>
                    <a:lnTo>
                      <a:pt x="2917031" y="3164708"/>
                    </a:lnTo>
                    <a:lnTo>
                      <a:pt x="2917031" y="2864777"/>
                    </a:lnTo>
                    <a:lnTo>
                      <a:pt x="2895600" y="2867024"/>
                    </a:lnTo>
                    <a:lnTo>
                      <a:pt x="1943100" y="2762249"/>
                    </a:lnTo>
                    <a:lnTo>
                      <a:pt x="1228725" y="2886074"/>
                    </a:lnTo>
                    <a:lnTo>
                      <a:pt x="504825" y="2781300"/>
                    </a:lnTo>
                    <a:lnTo>
                      <a:pt x="0" y="2886074"/>
                    </a:lnTo>
                    <a:lnTo>
                      <a:pt x="0" y="2209799"/>
                    </a:lnTo>
                    <a:lnTo>
                      <a:pt x="733425" y="2324099"/>
                    </a:lnTo>
                    <a:lnTo>
                      <a:pt x="1524000" y="2209799"/>
                    </a:lnTo>
                    <a:lnTo>
                      <a:pt x="2238375" y="2295524"/>
                    </a:lnTo>
                    <a:lnTo>
                      <a:pt x="2917031" y="2206653"/>
                    </a:lnTo>
                    <a:lnTo>
                      <a:pt x="2917031" y="1867663"/>
                    </a:lnTo>
                    <a:lnTo>
                      <a:pt x="2019300" y="1724026"/>
                    </a:lnTo>
                    <a:lnTo>
                      <a:pt x="1219200" y="1885951"/>
                    </a:lnTo>
                    <a:lnTo>
                      <a:pt x="476250" y="1695451"/>
                    </a:lnTo>
                    <a:lnTo>
                      <a:pt x="0" y="1828799"/>
                    </a:lnTo>
                    <a:lnTo>
                      <a:pt x="0" y="962027"/>
                    </a:lnTo>
                    <a:lnTo>
                      <a:pt x="647700" y="1038225"/>
                    </a:lnTo>
                    <a:lnTo>
                      <a:pt x="1838325" y="942976"/>
                    </a:lnTo>
                    <a:lnTo>
                      <a:pt x="2771775" y="1047751"/>
                    </a:lnTo>
                    <a:lnTo>
                      <a:pt x="2917031" y="1017604"/>
                    </a:lnTo>
                    <a:lnTo>
                      <a:pt x="2917031" y="744365"/>
                    </a:lnTo>
                    <a:lnTo>
                      <a:pt x="2190750" y="676276"/>
                    </a:lnTo>
                    <a:lnTo>
                      <a:pt x="1504950" y="819151"/>
                    </a:lnTo>
                    <a:lnTo>
                      <a:pt x="485775" y="685801"/>
                    </a:lnTo>
                    <a:lnTo>
                      <a:pt x="0" y="771525"/>
                    </a:lnTo>
                    <a:lnTo>
                      <a:pt x="0" y="400051"/>
                    </a:lnTo>
                    <a:lnTo>
                      <a:pt x="666750" y="314325"/>
                    </a:lnTo>
                    <a:lnTo>
                      <a:pt x="1181100" y="438151"/>
                    </a:lnTo>
                    <a:lnTo>
                      <a:pt x="1971675" y="390526"/>
                    </a:lnTo>
                    <a:lnTo>
                      <a:pt x="2867025" y="476251"/>
                    </a:lnTo>
                    <a:lnTo>
                      <a:pt x="2917031" y="468380"/>
                    </a:lnTo>
                    <a:lnTo>
                      <a:pt x="2917031" y="265748"/>
                    </a:lnTo>
                    <a:lnTo>
                      <a:pt x="2667000" y="285750"/>
                    </a:lnTo>
                    <a:lnTo>
                      <a:pt x="2066925" y="209550"/>
                    </a:lnTo>
                    <a:lnTo>
                      <a:pt x="1209675" y="285750"/>
                    </a:lnTo>
                    <a:lnTo>
                      <a:pt x="771525" y="190500"/>
                    </a:lnTo>
                    <a:lnTo>
                      <a:pt x="0" y="285751"/>
                    </a:lnTo>
                    <a:lnTo>
                      <a:pt x="0" y="1"/>
                    </a:lnTo>
                    <a:lnTo>
                      <a:pt x="2917031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2242402" y="3558641"/>
                <a:ext cx="92869" cy="274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Rectangle 145"/>
              <p:cNvSpPr/>
              <p:nvPr/>
            </p:nvSpPr>
            <p:spPr>
              <a:xfrm rot="16200000">
                <a:off x="2256361" y="3497763"/>
                <a:ext cx="64950" cy="274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1" name="Left-Right Arrow 170"/>
          <p:cNvSpPr/>
          <p:nvPr/>
        </p:nvSpPr>
        <p:spPr>
          <a:xfrm>
            <a:off x="3690423" y="3215055"/>
            <a:ext cx="1748318" cy="1419225"/>
          </a:xfrm>
          <a:prstGeom prst="leftRightArrow">
            <a:avLst>
              <a:gd name="adj1" fmla="val 60738"/>
              <a:gd name="adj2" fmla="val 359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/>
          <p:cNvSpPr txBox="1"/>
          <p:nvPr/>
        </p:nvSpPr>
        <p:spPr>
          <a:xfrm>
            <a:off x="4048163" y="3540693"/>
            <a:ext cx="1031051" cy="76944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OR</a:t>
            </a:r>
            <a:endParaRPr lang="en-US" sz="4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82266" y="1287311"/>
            <a:ext cx="476284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5F5F5F"/>
                </a:solidFill>
              </a:rPr>
              <a:t>Disposal or Beneficial Uses?</a:t>
            </a:r>
            <a:endParaRPr lang="en-US" sz="2800" dirty="0">
              <a:solidFill>
                <a:srgbClr val="5F5F5F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626938" y="4367036"/>
            <a:ext cx="1362738" cy="1362738"/>
            <a:chOff x="5390743" y="4252165"/>
            <a:chExt cx="1362738" cy="1362738"/>
          </a:xfrm>
        </p:grpSpPr>
        <p:sp>
          <p:nvSpPr>
            <p:cNvPr id="179" name="Oval 178"/>
            <p:cNvSpPr/>
            <p:nvPr/>
          </p:nvSpPr>
          <p:spPr>
            <a:xfrm>
              <a:off x="5390743" y="4252165"/>
              <a:ext cx="1362738" cy="1362738"/>
            </a:xfrm>
            <a:prstGeom prst="ellipse">
              <a:avLst/>
            </a:prstGeom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5549337" y="4281535"/>
              <a:ext cx="1045549" cy="828215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4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 rot="3428414">
              <a:off x="5657984" y="4520284"/>
              <a:ext cx="830574" cy="812734"/>
            </a:xfrm>
            <a:custGeom>
              <a:avLst/>
              <a:gdLst>
                <a:gd name="connsiteX0" fmla="*/ 1118311 w 2310496"/>
                <a:gd name="connsiteY0" fmla="*/ 1153261 h 2260869"/>
                <a:gd name="connsiteX1" fmla="*/ 1468923 w 2310496"/>
                <a:gd name="connsiteY1" fmla="*/ 1196475 h 2260869"/>
                <a:gd name="connsiteX2" fmla="*/ 1539166 w 2310496"/>
                <a:gd name="connsiteY2" fmla="*/ 1250330 h 2260869"/>
                <a:gd name="connsiteX3" fmla="*/ 1523523 w 2310496"/>
                <a:gd name="connsiteY3" fmla="*/ 1192705 h 2260869"/>
                <a:gd name="connsiteX4" fmla="*/ 1711651 w 2310496"/>
                <a:gd name="connsiteY4" fmla="*/ 671545 h 2260869"/>
                <a:gd name="connsiteX5" fmla="*/ 1794895 w 2310496"/>
                <a:gd name="connsiteY5" fmla="*/ 1421473 h 2260869"/>
                <a:gd name="connsiteX6" fmla="*/ 1755863 w 2310496"/>
                <a:gd name="connsiteY6" fmla="*/ 1472118 h 2260869"/>
                <a:gd name="connsiteX7" fmla="*/ 2275632 w 2310496"/>
                <a:gd name="connsiteY7" fmla="*/ 1807855 h 2260869"/>
                <a:gd name="connsiteX8" fmla="*/ 2298296 w 2310496"/>
                <a:gd name="connsiteY8" fmla="*/ 1913208 h 2260869"/>
                <a:gd name="connsiteX9" fmla="*/ 2192943 w 2310496"/>
                <a:gd name="connsiteY9" fmla="*/ 1935871 h 2260869"/>
                <a:gd name="connsiteX10" fmla="*/ 1672687 w 2310496"/>
                <a:gd name="connsiteY10" fmla="*/ 1599821 h 2260869"/>
                <a:gd name="connsiteX11" fmla="*/ 1639299 w 2310496"/>
                <a:gd name="connsiteY11" fmla="*/ 1662356 h 2260869"/>
                <a:gd name="connsiteX12" fmla="*/ 921478 w 2310496"/>
                <a:gd name="connsiteY12" fmla="*/ 1894848 h 2260869"/>
                <a:gd name="connsiteX13" fmla="*/ 1319179 w 2310496"/>
                <a:gd name="connsiteY13" fmla="*/ 1509059 h 2260869"/>
                <a:gd name="connsiteX14" fmla="*/ 1375362 w 2310496"/>
                <a:gd name="connsiteY14" fmla="*/ 1500067 h 2260869"/>
                <a:gd name="connsiteX15" fmla="*/ 1336417 w 2310496"/>
                <a:gd name="connsiteY15" fmla="*/ 1481134 h 2260869"/>
                <a:gd name="connsiteX16" fmla="*/ 1118311 w 2310496"/>
                <a:gd name="connsiteY16" fmla="*/ 1153261 h 2260869"/>
                <a:gd name="connsiteX17" fmla="*/ 168471 w 2310496"/>
                <a:gd name="connsiteY17" fmla="*/ 537482 h 2260869"/>
                <a:gd name="connsiteX18" fmla="*/ 660554 w 2310496"/>
                <a:gd name="connsiteY18" fmla="*/ 322476 h 2260869"/>
                <a:gd name="connsiteX19" fmla="*/ 662523 w 2310496"/>
                <a:gd name="connsiteY19" fmla="*/ 323026 h 2260869"/>
                <a:gd name="connsiteX20" fmla="*/ 663685 w 2310496"/>
                <a:gd name="connsiteY20" fmla="*/ 307802 h 2260869"/>
                <a:gd name="connsiteX21" fmla="*/ 717713 w 2310496"/>
                <a:gd name="connsiteY21" fmla="*/ 170261 h 2260869"/>
                <a:gd name="connsiteX22" fmla="*/ 1232210 w 2310496"/>
                <a:gd name="connsiteY22" fmla="*/ 59584 h 2260869"/>
                <a:gd name="connsiteX23" fmla="*/ 1372498 w 2310496"/>
                <a:gd name="connsiteY23" fmla="*/ 225859 h 2260869"/>
                <a:gd name="connsiteX24" fmla="*/ 1377654 w 2310496"/>
                <a:gd name="connsiteY24" fmla="*/ 242100 h 2260869"/>
                <a:gd name="connsiteX25" fmla="*/ 1452619 w 2310496"/>
                <a:gd name="connsiteY25" fmla="*/ 218298 h 2260869"/>
                <a:gd name="connsiteX26" fmla="*/ 1854492 w 2310496"/>
                <a:gd name="connsiteY26" fmla="*/ 291765 h 2260869"/>
                <a:gd name="connsiteX27" fmla="*/ 2013246 w 2310496"/>
                <a:gd name="connsiteY27" fmla="*/ 1029754 h 2260869"/>
                <a:gd name="connsiteX28" fmla="*/ 1998723 w 2310496"/>
                <a:gd name="connsiteY28" fmla="*/ 1048409 h 2260869"/>
                <a:gd name="connsiteX29" fmla="*/ 1999904 w 2310496"/>
                <a:gd name="connsiteY29" fmla="*/ 1001935 h 2260869"/>
                <a:gd name="connsiteX30" fmla="*/ 1717032 w 2310496"/>
                <a:gd name="connsiteY30" fmla="*/ 569572 h 2260869"/>
                <a:gd name="connsiteX31" fmla="*/ 1426730 w 2310496"/>
                <a:gd name="connsiteY31" fmla="*/ 1047514 h 2260869"/>
                <a:gd name="connsiteX32" fmla="*/ 1426859 w 2310496"/>
                <a:gd name="connsiteY32" fmla="*/ 1088911 h 2260869"/>
                <a:gd name="connsiteX33" fmla="*/ 1425963 w 2310496"/>
                <a:gd name="connsiteY33" fmla="*/ 1088301 h 2260869"/>
                <a:gd name="connsiteX34" fmla="*/ 1020223 w 2310496"/>
                <a:gd name="connsiteY34" fmla="*/ 1085542 h 2260869"/>
                <a:gd name="connsiteX35" fmla="*/ 1139522 w 2310496"/>
                <a:gd name="connsiteY35" fmla="*/ 1405061 h 2260869"/>
                <a:gd name="connsiteX36" fmla="*/ 1191746 w 2310496"/>
                <a:gd name="connsiteY36" fmla="*/ 1454797 h 2260869"/>
                <a:gd name="connsiteX37" fmla="*/ 1152237 w 2310496"/>
                <a:gd name="connsiteY37" fmla="*/ 1472469 h 2260869"/>
                <a:gd name="connsiteX38" fmla="*/ 835945 w 2310496"/>
                <a:gd name="connsiteY38" fmla="*/ 1933625 h 2260869"/>
                <a:gd name="connsiteX39" fmla="*/ 1346380 w 2310496"/>
                <a:gd name="connsiteY39" fmla="*/ 2013685 h 2260869"/>
                <a:gd name="connsiteX40" fmla="*/ 1387903 w 2310496"/>
                <a:gd name="connsiteY40" fmla="*/ 1993670 h 2260869"/>
                <a:gd name="connsiteX41" fmla="*/ 1375778 w 2310496"/>
                <a:gd name="connsiteY41" fmla="*/ 2016649 h 2260869"/>
                <a:gd name="connsiteX42" fmla="*/ 637788 w 2310496"/>
                <a:gd name="connsiteY42" fmla="*/ 2175402 h 2260869"/>
                <a:gd name="connsiteX43" fmla="*/ 405568 w 2310496"/>
                <a:gd name="connsiteY43" fmla="*/ 1839286 h 2260869"/>
                <a:gd name="connsiteX44" fmla="*/ 396439 w 2310496"/>
                <a:gd name="connsiteY44" fmla="*/ 1761166 h 2260869"/>
                <a:gd name="connsiteX45" fmla="*/ 379514 w 2310496"/>
                <a:gd name="connsiteY45" fmla="*/ 1763144 h 2260869"/>
                <a:gd name="connsiteX46" fmla="*/ 170261 w 2310496"/>
                <a:gd name="connsiteY46" fmla="*/ 1703639 h 2260869"/>
                <a:gd name="connsiteX47" fmla="*/ 59584 w 2310496"/>
                <a:gd name="connsiteY47" fmla="*/ 1189141 h 2260869"/>
                <a:gd name="connsiteX48" fmla="*/ 162742 w 2310496"/>
                <a:gd name="connsiteY48" fmla="*/ 1083335 h 2260869"/>
                <a:gd name="connsiteX49" fmla="*/ 176140 w 2310496"/>
                <a:gd name="connsiteY49" fmla="*/ 1076016 h 2260869"/>
                <a:gd name="connsiteX50" fmla="*/ 174830 w 2310496"/>
                <a:gd name="connsiteY50" fmla="*/ 1074448 h 2260869"/>
                <a:gd name="connsiteX51" fmla="*/ 168471 w 2310496"/>
                <a:gd name="connsiteY51" fmla="*/ 537482 h 226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310496" h="2260869">
                  <a:moveTo>
                    <a:pt x="1118311" y="1153261"/>
                  </a:moveTo>
                  <a:cubicBezTo>
                    <a:pt x="1240863" y="1119760"/>
                    <a:pt x="1364623" y="1133128"/>
                    <a:pt x="1468923" y="1196475"/>
                  </a:cubicBezTo>
                  <a:lnTo>
                    <a:pt x="1539166" y="1250330"/>
                  </a:lnTo>
                  <a:lnTo>
                    <a:pt x="1523523" y="1192705"/>
                  </a:lnTo>
                  <a:cubicBezTo>
                    <a:pt x="1492050" y="997531"/>
                    <a:pt x="1566681" y="808868"/>
                    <a:pt x="1711651" y="671545"/>
                  </a:cubicBezTo>
                  <a:cubicBezTo>
                    <a:pt x="1917281" y="855730"/>
                    <a:pt x="1975698" y="1140474"/>
                    <a:pt x="1794895" y="1421473"/>
                  </a:cubicBezTo>
                  <a:lnTo>
                    <a:pt x="1755863" y="1472118"/>
                  </a:lnTo>
                  <a:lnTo>
                    <a:pt x="2275632" y="1807855"/>
                  </a:lnTo>
                  <a:cubicBezTo>
                    <a:pt x="2310983" y="1830689"/>
                    <a:pt x="2321130" y="1877857"/>
                    <a:pt x="2298296" y="1913208"/>
                  </a:cubicBezTo>
                  <a:cubicBezTo>
                    <a:pt x="2275461" y="1948558"/>
                    <a:pt x="2228293" y="1958705"/>
                    <a:pt x="2192943" y="1935871"/>
                  </a:cubicBezTo>
                  <a:lnTo>
                    <a:pt x="1672687" y="1599821"/>
                  </a:lnTo>
                  <a:lnTo>
                    <a:pt x="1639299" y="1662356"/>
                  </a:lnTo>
                  <a:cubicBezTo>
                    <a:pt x="1457504" y="1942713"/>
                    <a:pt x="1173926" y="2006551"/>
                    <a:pt x="921478" y="1894848"/>
                  </a:cubicBezTo>
                  <a:cubicBezTo>
                    <a:pt x="987041" y="1706234"/>
                    <a:pt x="1128327" y="1560625"/>
                    <a:pt x="1319179" y="1509059"/>
                  </a:cubicBezTo>
                  <a:lnTo>
                    <a:pt x="1375362" y="1500067"/>
                  </a:lnTo>
                  <a:lnTo>
                    <a:pt x="1336417" y="1481134"/>
                  </a:lnTo>
                  <a:cubicBezTo>
                    <a:pt x="1220154" y="1410655"/>
                    <a:pt x="1144170" y="1291586"/>
                    <a:pt x="1118311" y="1153261"/>
                  </a:cubicBezTo>
                  <a:close/>
                  <a:moveTo>
                    <a:pt x="168471" y="537482"/>
                  </a:moveTo>
                  <a:cubicBezTo>
                    <a:pt x="277648" y="368461"/>
                    <a:pt x="474085" y="289820"/>
                    <a:pt x="660554" y="322476"/>
                  </a:cubicBezTo>
                  <a:lnTo>
                    <a:pt x="662523" y="323026"/>
                  </a:lnTo>
                  <a:lnTo>
                    <a:pt x="663685" y="307802"/>
                  </a:lnTo>
                  <a:cubicBezTo>
                    <a:pt x="672023" y="260186"/>
                    <a:pt x="689835" y="213420"/>
                    <a:pt x="717713" y="170261"/>
                  </a:cubicBezTo>
                  <a:cubicBezTo>
                    <a:pt x="829225" y="-2376"/>
                    <a:pt x="1059573" y="-51928"/>
                    <a:pt x="1232210" y="59584"/>
                  </a:cubicBezTo>
                  <a:cubicBezTo>
                    <a:pt x="1296949" y="101401"/>
                    <a:pt x="1344380" y="159930"/>
                    <a:pt x="1372498" y="225859"/>
                  </a:cubicBezTo>
                  <a:lnTo>
                    <a:pt x="1377654" y="242100"/>
                  </a:lnTo>
                  <a:lnTo>
                    <a:pt x="1452619" y="218298"/>
                  </a:lnTo>
                  <a:cubicBezTo>
                    <a:pt x="1586168" y="189570"/>
                    <a:pt x="1730678" y="211789"/>
                    <a:pt x="1854492" y="291765"/>
                  </a:cubicBezTo>
                  <a:cubicBezTo>
                    <a:pt x="2102121" y="451716"/>
                    <a:pt x="2173198" y="782125"/>
                    <a:pt x="2013246" y="1029754"/>
                  </a:cubicBezTo>
                  <a:lnTo>
                    <a:pt x="1998723" y="1048409"/>
                  </a:lnTo>
                  <a:lnTo>
                    <a:pt x="1999904" y="1001935"/>
                  </a:lnTo>
                  <a:cubicBezTo>
                    <a:pt x="1982721" y="836384"/>
                    <a:pt x="1881395" y="685957"/>
                    <a:pt x="1717032" y="569572"/>
                  </a:cubicBezTo>
                  <a:cubicBezTo>
                    <a:pt x="1543989" y="699154"/>
                    <a:pt x="1438114" y="867493"/>
                    <a:pt x="1426730" y="1047514"/>
                  </a:cubicBezTo>
                  <a:lnTo>
                    <a:pt x="1426859" y="1088911"/>
                  </a:lnTo>
                  <a:lnTo>
                    <a:pt x="1425963" y="1088301"/>
                  </a:lnTo>
                  <a:cubicBezTo>
                    <a:pt x="1308682" y="1028297"/>
                    <a:pt x="1166302" y="1029219"/>
                    <a:pt x="1020223" y="1085542"/>
                  </a:cubicBezTo>
                  <a:cubicBezTo>
                    <a:pt x="1030631" y="1211245"/>
                    <a:pt x="1071324" y="1321870"/>
                    <a:pt x="1139522" y="1405061"/>
                  </a:cubicBezTo>
                  <a:lnTo>
                    <a:pt x="1191746" y="1454797"/>
                  </a:lnTo>
                  <a:lnTo>
                    <a:pt x="1152237" y="1472469"/>
                  </a:lnTo>
                  <a:cubicBezTo>
                    <a:pt x="992821" y="1556873"/>
                    <a:pt x="882909" y="1722604"/>
                    <a:pt x="835945" y="1933625"/>
                  </a:cubicBezTo>
                  <a:cubicBezTo>
                    <a:pt x="1009622" y="2035591"/>
                    <a:pt x="1188408" y="2066098"/>
                    <a:pt x="1346380" y="2013685"/>
                  </a:cubicBezTo>
                  <a:lnTo>
                    <a:pt x="1387903" y="1993670"/>
                  </a:lnTo>
                  <a:lnTo>
                    <a:pt x="1375778" y="2016649"/>
                  </a:lnTo>
                  <a:cubicBezTo>
                    <a:pt x="1215826" y="2264278"/>
                    <a:pt x="885417" y="2335354"/>
                    <a:pt x="637788" y="2175402"/>
                  </a:cubicBezTo>
                  <a:cubicBezTo>
                    <a:pt x="513973" y="2095426"/>
                    <a:pt x="434297" y="1972836"/>
                    <a:pt x="405568" y="1839286"/>
                  </a:cubicBezTo>
                  <a:lnTo>
                    <a:pt x="396439" y="1761166"/>
                  </a:lnTo>
                  <a:lnTo>
                    <a:pt x="379514" y="1763144"/>
                  </a:lnTo>
                  <a:cubicBezTo>
                    <a:pt x="307854" y="1764623"/>
                    <a:pt x="235000" y="1745456"/>
                    <a:pt x="170261" y="1703639"/>
                  </a:cubicBezTo>
                  <a:cubicBezTo>
                    <a:pt x="-2376" y="1592127"/>
                    <a:pt x="-51928" y="1361778"/>
                    <a:pt x="59584" y="1189141"/>
                  </a:cubicBezTo>
                  <a:cubicBezTo>
                    <a:pt x="87462" y="1145982"/>
                    <a:pt x="122768" y="1110515"/>
                    <a:pt x="162742" y="1083335"/>
                  </a:cubicBezTo>
                  <a:lnTo>
                    <a:pt x="176140" y="1076016"/>
                  </a:lnTo>
                  <a:lnTo>
                    <a:pt x="174830" y="1074448"/>
                  </a:lnTo>
                  <a:cubicBezTo>
                    <a:pt x="68386" y="917901"/>
                    <a:pt x="59295" y="706503"/>
                    <a:pt x="168471" y="5374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422794" y="4367036"/>
            <a:ext cx="1362738" cy="1362738"/>
            <a:chOff x="6438610" y="4414090"/>
            <a:chExt cx="1362738" cy="1362738"/>
          </a:xfrm>
        </p:grpSpPr>
        <p:sp>
          <p:nvSpPr>
            <p:cNvPr id="176" name="Oval 175"/>
            <p:cNvSpPr/>
            <p:nvPr/>
          </p:nvSpPr>
          <p:spPr>
            <a:xfrm>
              <a:off x="6438610" y="4414090"/>
              <a:ext cx="1362738" cy="1362738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305C"/>
                </a:gs>
              </a:gsLst>
              <a:lin ang="16200000" scaled="1"/>
              <a:tileRect/>
            </a:gradFill>
            <a:ln>
              <a:solidFill>
                <a:srgbClr val="0030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6597204" y="4443460"/>
              <a:ext cx="1045549" cy="828215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4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 rot="18900000">
              <a:off x="6683498" y="4683763"/>
              <a:ext cx="799620" cy="949392"/>
            </a:xfrm>
            <a:custGeom>
              <a:avLst/>
              <a:gdLst>
                <a:gd name="connsiteX0" fmla="*/ 841369 w 1766002"/>
                <a:gd name="connsiteY0" fmla="*/ 773517 h 2096781"/>
                <a:gd name="connsiteX1" fmla="*/ 871605 w 1766002"/>
                <a:gd name="connsiteY1" fmla="*/ 808880 h 2096781"/>
                <a:gd name="connsiteX2" fmla="*/ 1006974 w 1766002"/>
                <a:gd name="connsiteY2" fmla="*/ 1119049 h 2096781"/>
                <a:gd name="connsiteX3" fmla="*/ 1391681 w 1766002"/>
                <a:gd name="connsiteY3" fmla="*/ 1328954 h 2096781"/>
                <a:gd name="connsiteX4" fmla="*/ 1560351 w 1766002"/>
                <a:gd name="connsiteY4" fmla="*/ 1666301 h 2096781"/>
                <a:gd name="connsiteX5" fmla="*/ 1766002 w 1766002"/>
                <a:gd name="connsiteY5" fmla="*/ 1797997 h 2096781"/>
                <a:gd name="connsiteX6" fmla="*/ 285859 w 1766002"/>
                <a:gd name="connsiteY6" fmla="*/ 1797997 h 2096781"/>
                <a:gd name="connsiteX7" fmla="*/ 342083 w 1766002"/>
                <a:gd name="connsiteY7" fmla="*/ 275685 h 2096781"/>
                <a:gd name="connsiteX8" fmla="*/ 506147 w 1766002"/>
                <a:gd name="connsiteY8" fmla="*/ 612096 h 2096781"/>
                <a:gd name="connsiteX9" fmla="*/ 841369 w 1766002"/>
                <a:gd name="connsiteY9" fmla="*/ 773517 h 2096781"/>
                <a:gd name="connsiteX10" fmla="*/ 1709536 w 1766002"/>
                <a:gd name="connsiteY10" fmla="*/ 770841 h 2096781"/>
                <a:gd name="connsiteX11" fmla="*/ 1668905 w 1766002"/>
                <a:gd name="connsiteY11" fmla="*/ 966948 h 2096781"/>
                <a:gd name="connsiteX12" fmla="*/ 1513429 w 1766002"/>
                <a:gd name="connsiteY12" fmla="*/ 1122424 h 2096781"/>
                <a:gd name="connsiteX13" fmla="*/ 1357953 w 1766002"/>
                <a:gd name="connsiteY13" fmla="*/ 966948 h 2096781"/>
                <a:gd name="connsiteX14" fmla="*/ 1513429 w 1766002"/>
                <a:gd name="connsiteY14" fmla="*/ 811472 h 2096781"/>
                <a:gd name="connsiteX15" fmla="*/ 1709536 w 1766002"/>
                <a:gd name="connsiteY15" fmla="*/ 770841 h 2096781"/>
                <a:gd name="connsiteX16" fmla="*/ 1725377 w 1766002"/>
                <a:gd name="connsiteY16" fmla="*/ 0 h 2096781"/>
                <a:gd name="connsiteX17" fmla="*/ 1647685 w 1766002"/>
                <a:gd name="connsiteY17" fmla="*/ 374987 h 2096781"/>
                <a:gd name="connsiteX18" fmla="*/ 1350390 w 1766002"/>
                <a:gd name="connsiteY18" fmla="*/ 672282 h 2096781"/>
                <a:gd name="connsiteX19" fmla="*/ 1053095 w 1766002"/>
                <a:gd name="connsiteY19" fmla="*/ 374987 h 2096781"/>
                <a:gd name="connsiteX20" fmla="*/ 1053096 w 1766002"/>
                <a:gd name="connsiteY20" fmla="*/ 374987 h 2096781"/>
                <a:gd name="connsiteX21" fmla="*/ 1350391 w 1766002"/>
                <a:gd name="connsiteY21" fmla="*/ 77692 h 2096781"/>
                <a:gd name="connsiteX22" fmla="*/ 1725377 w 1766002"/>
                <a:gd name="connsiteY22" fmla="*/ 0 h 2096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66002" h="2096781">
                  <a:moveTo>
                    <a:pt x="841369" y="773517"/>
                  </a:moveTo>
                  <a:cubicBezTo>
                    <a:pt x="853407" y="783880"/>
                    <a:pt x="863660" y="795537"/>
                    <a:pt x="871605" y="808880"/>
                  </a:cubicBezTo>
                  <a:cubicBezTo>
                    <a:pt x="935163" y="915627"/>
                    <a:pt x="920295" y="1032370"/>
                    <a:pt x="1006974" y="1119049"/>
                  </a:cubicBezTo>
                  <a:cubicBezTo>
                    <a:pt x="1093653" y="1205728"/>
                    <a:pt x="1283053" y="1258830"/>
                    <a:pt x="1391681" y="1328954"/>
                  </a:cubicBezTo>
                  <a:cubicBezTo>
                    <a:pt x="1500308" y="1399079"/>
                    <a:pt x="1497964" y="1588127"/>
                    <a:pt x="1560351" y="1666301"/>
                  </a:cubicBezTo>
                  <a:cubicBezTo>
                    <a:pt x="1622738" y="1744474"/>
                    <a:pt x="1706668" y="1733880"/>
                    <a:pt x="1766002" y="1797997"/>
                  </a:cubicBezTo>
                  <a:cubicBezTo>
                    <a:pt x="1244822" y="2319175"/>
                    <a:pt x="523179" y="2051716"/>
                    <a:pt x="285859" y="1797997"/>
                  </a:cubicBezTo>
                  <a:cubicBezTo>
                    <a:pt x="48540" y="1544278"/>
                    <a:pt x="-241953" y="852693"/>
                    <a:pt x="342083" y="275685"/>
                  </a:cubicBezTo>
                  <a:cubicBezTo>
                    <a:pt x="426823" y="336900"/>
                    <a:pt x="415551" y="520887"/>
                    <a:pt x="506147" y="612096"/>
                  </a:cubicBezTo>
                  <a:cubicBezTo>
                    <a:pt x="585419" y="691903"/>
                    <a:pt x="757107" y="700983"/>
                    <a:pt x="841369" y="773517"/>
                  </a:cubicBezTo>
                  <a:close/>
                  <a:moveTo>
                    <a:pt x="1709536" y="770841"/>
                  </a:moveTo>
                  <a:cubicBezTo>
                    <a:pt x="1682449" y="836210"/>
                    <a:pt x="1668905" y="901579"/>
                    <a:pt x="1668905" y="966948"/>
                  </a:cubicBezTo>
                  <a:cubicBezTo>
                    <a:pt x="1668905" y="1052815"/>
                    <a:pt x="1599296" y="1122424"/>
                    <a:pt x="1513429" y="1122424"/>
                  </a:cubicBezTo>
                  <a:cubicBezTo>
                    <a:pt x="1427562" y="1122424"/>
                    <a:pt x="1357953" y="1052815"/>
                    <a:pt x="1357953" y="966948"/>
                  </a:cubicBezTo>
                  <a:cubicBezTo>
                    <a:pt x="1357953" y="881081"/>
                    <a:pt x="1427562" y="811472"/>
                    <a:pt x="1513429" y="811472"/>
                  </a:cubicBezTo>
                  <a:cubicBezTo>
                    <a:pt x="1578798" y="811472"/>
                    <a:pt x="1644167" y="797928"/>
                    <a:pt x="1709536" y="770841"/>
                  </a:cubicBezTo>
                  <a:close/>
                  <a:moveTo>
                    <a:pt x="1725377" y="0"/>
                  </a:moveTo>
                  <a:cubicBezTo>
                    <a:pt x="1673582" y="124995"/>
                    <a:pt x="1647685" y="249991"/>
                    <a:pt x="1647685" y="374987"/>
                  </a:cubicBezTo>
                  <a:cubicBezTo>
                    <a:pt x="1647685" y="539178"/>
                    <a:pt x="1514581" y="672282"/>
                    <a:pt x="1350390" y="672282"/>
                  </a:cubicBezTo>
                  <a:cubicBezTo>
                    <a:pt x="1186199" y="672282"/>
                    <a:pt x="1053095" y="539178"/>
                    <a:pt x="1053095" y="374987"/>
                  </a:cubicBezTo>
                  <a:lnTo>
                    <a:pt x="1053096" y="374987"/>
                  </a:lnTo>
                  <a:cubicBezTo>
                    <a:pt x="1053096" y="210796"/>
                    <a:pt x="1186200" y="77692"/>
                    <a:pt x="1350391" y="77692"/>
                  </a:cubicBezTo>
                  <a:cubicBezTo>
                    <a:pt x="1475386" y="77692"/>
                    <a:pt x="1600382" y="51795"/>
                    <a:pt x="172537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74742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ounded Rectangle 77"/>
          <p:cNvSpPr/>
          <p:nvPr/>
        </p:nvSpPr>
        <p:spPr>
          <a:xfrm>
            <a:off x="547652" y="1588562"/>
            <a:ext cx="951578" cy="1838734"/>
          </a:xfrm>
          <a:prstGeom prst="roundRect">
            <a:avLst>
              <a:gd name="adj" fmla="val 50000"/>
            </a:avLst>
          </a:prstGeom>
          <a:noFill/>
          <a:ln>
            <a:solidFill>
              <a:srgbClr val="003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ounded Rectangle 74"/>
          <p:cNvSpPr/>
          <p:nvPr/>
        </p:nvSpPr>
        <p:spPr>
          <a:xfrm>
            <a:off x="2010257" y="1588562"/>
            <a:ext cx="951578" cy="1838734"/>
          </a:xfrm>
          <a:prstGeom prst="roundRect">
            <a:avLst>
              <a:gd name="adj" fmla="val 50000"/>
            </a:avLst>
          </a:prstGeom>
          <a:noFill/>
          <a:ln>
            <a:solidFill>
              <a:srgbClr val="005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4122813" y="1181144"/>
            <a:ext cx="4561379" cy="2275754"/>
          </a:xfrm>
          <a:prstGeom prst="roundRect">
            <a:avLst>
              <a:gd name="adj" fmla="val 21822"/>
            </a:avLst>
          </a:prstGeom>
          <a:noFill/>
          <a:ln w="38100" cap="rnd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513882" y="1307924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ounded Rectangle 63"/>
          <p:cNvSpPr/>
          <p:nvPr/>
        </p:nvSpPr>
        <p:spPr>
          <a:xfrm>
            <a:off x="5215309" y="2701797"/>
            <a:ext cx="535958" cy="498066"/>
          </a:xfrm>
          <a:prstGeom prst="roundRect">
            <a:avLst>
              <a:gd name="adj" fmla="val 1024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Oil and Gas Water Management Life Cycle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95575" y="3594387"/>
            <a:ext cx="6015416" cy="2341223"/>
          </a:xfrm>
          <a:prstGeom prst="roundRect">
            <a:avLst>
              <a:gd name="adj" fmla="val 1096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38350" y="5915531"/>
            <a:ext cx="1502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WELL PAD</a:t>
            </a: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513882" y="1306640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chemeClr val="accent3">
                  <a:lumMod val="50000"/>
                </a:schemeClr>
              </a:gs>
              <a:gs pos="0">
                <a:schemeClr val="accent3"/>
              </a:gs>
              <a:gs pos="50000">
                <a:schemeClr val="accent3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462714" y="1473625"/>
            <a:ext cx="877163" cy="5078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TREATED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BENEFICIAL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USE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6377453" y="1306640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chemeClr val="accent6">
                  <a:lumMod val="5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351409" y="1513378"/>
            <a:ext cx="85151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REJECT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RESIDUALS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85215" y="2877293"/>
            <a:ext cx="60785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ALT.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WATER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311155" y="2697037"/>
            <a:ext cx="1179833" cy="498066"/>
          </a:xfrm>
          <a:prstGeom prst="roundRect">
            <a:avLst>
              <a:gd name="adj" fmla="val 10244"/>
            </a:avLst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endParaRPr lang="en-US" sz="9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50838" y="2697037"/>
            <a:ext cx="1228050" cy="498066"/>
          </a:xfrm>
          <a:prstGeom prst="roundRect">
            <a:avLst>
              <a:gd name="adj" fmla="val 10244"/>
            </a:avLst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 &amp;</a:t>
            </a:r>
          </a:p>
          <a:p>
            <a:pPr algn="ctr"/>
            <a:r>
              <a:rPr lang="en-US" sz="9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</a:p>
        </p:txBody>
      </p:sp>
      <p:sp>
        <p:nvSpPr>
          <p:cNvPr id="42" name="Oval 41"/>
          <p:cNvSpPr/>
          <p:nvPr/>
        </p:nvSpPr>
        <p:spPr>
          <a:xfrm>
            <a:off x="7769691" y="2554194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chemeClr val="accent6">
                  <a:lumMod val="5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769819" y="2830182"/>
            <a:ext cx="774571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DISPOSAL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7569666" y="5073108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rgbClr val="C67406"/>
              </a:gs>
              <a:gs pos="0">
                <a:srgbClr val="FFED92"/>
              </a:gs>
              <a:gs pos="42000">
                <a:srgbClr val="F9B407"/>
              </a:gs>
            </a:gsLst>
            <a:lin ang="5400000" scaled="1"/>
            <a:tileRect/>
          </a:gradFill>
          <a:ln>
            <a:solidFill>
              <a:srgbClr val="C674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7582609" y="5210597"/>
            <a:ext cx="768159" cy="5078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OIL,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NAT. GAS,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NGLs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731407" y="4133293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25000"/>
                </a:schemeClr>
              </a:gs>
              <a:gs pos="0">
                <a:schemeClr val="bg2">
                  <a:lumMod val="75000"/>
                </a:schemeClr>
              </a:gs>
              <a:gs pos="50000">
                <a:schemeClr val="bg2">
                  <a:lumMod val="50000"/>
                </a:schemeClr>
              </a:gs>
            </a:gsLst>
            <a:lin ang="5400000" scaled="1"/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689858" y="4359695"/>
            <a:ext cx="85792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FLOWBACK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WATER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824975" y="4133293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25000"/>
                </a:schemeClr>
              </a:gs>
              <a:gs pos="0">
                <a:schemeClr val="bg2">
                  <a:lumMod val="75000"/>
                </a:schemeClr>
              </a:gs>
              <a:gs pos="50000">
                <a:schemeClr val="bg2">
                  <a:lumMod val="50000"/>
                </a:schemeClr>
              </a:gs>
            </a:gsLst>
            <a:lin ang="5400000" scaled="1"/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789838" y="4359695"/>
            <a:ext cx="845103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PRODUCED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WATER</a:t>
            </a:r>
            <a:endParaRPr lang="en-US" sz="900" b="1" dirty="0">
              <a:solidFill>
                <a:schemeClr val="bg1"/>
              </a:solidFill>
            </a:endParaRPr>
          </a:p>
        </p:txBody>
      </p:sp>
      <p:cxnSp>
        <p:nvCxnSpPr>
          <p:cNvPr id="73" name="Elbow Connector 72"/>
          <p:cNvCxnSpPr>
            <a:stCxn id="8" idx="3"/>
            <a:endCxn id="12" idx="1"/>
          </p:cNvCxnSpPr>
          <p:nvPr/>
        </p:nvCxnSpPr>
        <p:spPr>
          <a:xfrm>
            <a:off x="2650256" y="4565706"/>
            <a:ext cx="859145" cy="898342"/>
          </a:xfrm>
          <a:prstGeom prst="bentConnector3">
            <a:avLst>
              <a:gd name="adj1" fmla="val 50000"/>
            </a:avLst>
          </a:prstGeom>
          <a:ln w="38100">
            <a:solidFill>
              <a:srgbClr val="0030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1" idx="3"/>
            <a:endCxn id="12" idx="1"/>
          </p:cNvCxnSpPr>
          <p:nvPr/>
        </p:nvCxnSpPr>
        <p:spPr>
          <a:xfrm>
            <a:off x="2650256" y="5464048"/>
            <a:ext cx="859145" cy="0"/>
          </a:xfrm>
          <a:prstGeom prst="straightConnector1">
            <a:avLst/>
          </a:prstGeom>
          <a:ln w="38100">
            <a:solidFill>
              <a:srgbClr val="0030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endCxn id="13" idx="1"/>
          </p:cNvCxnSpPr>
          <p:nvPr/>
        </p:nvCxnSpPr>
        <p:spPr>
          <a:xfrm>
            <a:off x="4737451" y="5464048"/>
            <a:ext cx="859145" cy="0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3" idx="3"/>
            <a:endCxn id="44" idx="2"/>
          </p:cNvCxnSpPr>
          <p:nvPr/>
        </p:nvCxnSpPr>
        <p:spPr>
          <a:xfrm>
            <a:off x="6824646" y="5464048"/>
            <a:ext cx="745020" cy="465"/>
          </a:xfrm>
          <a:prstGeom prst="straightConnector1">
            <a:avLst/>
          </a:prstGeom>
          <a:ln w="38100">
            <a:solidFill>
              <a:srgbClr val="C6740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2" idx="0"/>
            <a:endCxn id="46" idx="4"/>
          </p:cNvCxnSpPr>
          <p:nvPr/>
        </p:nvCxnSpPr>
        <p:spPr>
          <a:xfrm flipH="1" flipV="1">
            <a:off x="4122813" y="4916103"/>
            <a:ext cx="613" cy="298912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13" idx="0"/>
            <a:endCxn id="48" idx="4"/>
          </p:cNvCxnSpPr>
          <p:nvPr/>
        </p:nvCxnSpPr>
        <p:spPr>
          <a:xfrm flipV="1">
            <a:off x="6210621" y="4916103"/>
            <a:ext cx="5760" cy="298912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endCxn id="11" idx="1"/>
          </p:cNvCxnSpPr>
          <p:nvPr/>
        </p:nvCxnSpPr>
        <p:spPr>
          <a:xfrm rot="16200000" flipH="1">
            <a:off x="201865" y="4243706"/>
            <a:ext cx="2036391" cy="404292"/>
          </a:xfrm>
          <a:prstGeom prst="bentConnector2">
            <a:avLst/>
          </a:prstGeom>
          <a:ln w="38100">
            <a:solidFill>
              <a:srgbClr val="0030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>
            <a:stCxn id="46" idx="0"/>
            <a:endCxn id="41" idx="2"/>
          </p:cNvCxnSpPr>
          <p:nvPr/>
        </p:nvCxnSpPr>
        <p:spPr>
          <a:xfrm rot="5400000" flipH="1" flipV="1">
            <a:off x="4974743" y="2343173"/>
            <a:ext cx="938190" cy="2642050"/>
          </a:xfrm>
          <a:prstGeom prst="bentConnector3">
            <a:avLst>
              <a:gd name="adj1" fmla="val 27665"/>
            </a:avLst>
          </a:prstGeom>
          <a:ln w="381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48" idx="0"/>
            <a:endCxn id="41" idx="2"/>
          </p:cNvCxnSpPr>
          <p:nvPr/>
        </p:nvCxnSpPr>
        <p:spPr>
          <a:xfrm rot="5400000" flipH="1" flipV="1">
            <a:off x="6021527" y="3389957"/>
            <a:ext cx="938190" cy="548482"/>
          </a:xfrm>
          <a:prstGeom prst="bentConnector3">
            <a:avLst>
              <a:gd name="adj1" fmla="val 27664"/>
            </a:avLst>
          </a:prstGeom>
          <a:ln w="381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/>
          <p:cNvCxnSpPr>
            <a:stCxn id="32" idx="6"/>
            <a:endCxn id="42" idx="0"/>
          </p:cNvCxnSpPr>
          <p:nvPr/>
        </p:nvCxnSpPr>
        <p:spPr>
          <a:xfrm>
            <a:off x="7160265" y="1698045"/>
            <a:ext cx="1000832" cy="856149"/>
          </a:xfrm>
          <a:prstGeom prst="bentConnector2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41" idx="3"/>
            <a:endCxn id="42" idx="2"/>
          </p:cNvCxnSpPr>
          <p:nvPr/>
        </p:nvCxnSpPr>
        <p:spPr>
          <a:xfrm flipV="1">
            <a:off x="7378888" y="2945599"/>
            <a:ext cx="390803" cy="471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40" idx="0"/>
            <a:endCxn id="29" idx="4"/>
          </p:cNvCxnSpPr>
          <p:nvPr/>
        </p:nvCxnSpPr>
        <p:spPr>
          <a:xfrm flipV="1">
            <a:off x="4901072" y="2089450"/>
            <a:ext cx="4216" cy="607587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41" idx="1"/>
            <a:endCxn id="40" idx="3"/>
          </p:cNvCxnSpPr>
          <p:nvPr/>
        </p:nvCxnSpPr>
        <p:spPr>
          <a:xfrm flipH="1">
            <a:off x="5490988" y="2946070"/>
            <a:ext cx="659850" cy="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129"/>
          <p:cNvCxnSpPr>
            <a:stCxn id="5" idx="3"/>
            <a:endCxn id="32" idx="2"/>
          </p:cNvCxnSpPr>
          <p:nvPr/>
        </p:nvCxnSpPr>
        <p:spPr>
          <a:xfrm flipV="1">
            <a:off x="5297218" y="1698045"/>
            <a:ext cx="1080235" cy="75057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 rot="16200000" flipH="1">
            <a:off x="651037" y="3794536"/>
            <a:ext cx="1138049" cy="404292"/>
          </a:xfrm>
          <a:prstGeom prst="bentConnector2">
            <a:avLst/>
          </a:prstGeom>
          <a:ln w="38100">
            <a:solidFill>
              <a:srgbClr val="0030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75" idx="2"/>
            <a:endCxn id="8" idx="0"/>
          </p:cNvCxnSpPr>
          <p:nvPr/>
        </p:nvCxnSpPr>
        <p:spPr>
          <a:xfrm rot="5400000">
            <a:off x="1816451" y="3647077"/>
            <a:ext cx="889377" cy="449815"/>
          </a:xfrm>
          <a:prstGeom prst="bentConnector3">
            <a:avLst>
              <a:gd name="adj1" fmla="val 50000"/>
            </a:avLst>
          </a:prstGeom>
          <a:ln w="38100">
            <a:solidFill>
              <a:srgbClr val="005E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4513882" y="2329218"/>
            <a:ext cx="783336" cy="238796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endParaRPr lang="en-US" sz="9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2206" y="4316673"/>
            <a:ext cx="1228050" cy="498066"/>
          </a:xfrm>
          <a:prstGeom prst="roundRect">
            <a:avLst>
              <a:gd name="adj" fmla="val 1024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 &amp; TRANSPORTATION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422206" y="5215015"/>
            <a:ext cx="1228050" cy="498066"/>
          </a:xfrm>
          <a:prstGeom prst="roundRect">
            <a:avLst>
              <a:gd name="adj" fmla="val 1024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DRILLING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509401" y="5215015"/>
            <a:ext cx="1228050" cy="498066"/>
          </a:xfrm>
          <a:prstGeom prst="roundRect">
            <a:avLst>
              <a:gd name="adj" fmla="val 1024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HYDRAULIC FRACTURING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596596" y="5215015"/>
            <a:ext cx="1228050" cy="498066"/>
          </a:xfrm>
          <a:prstGeom prst="roundRect">
            <a:avLst>
              <a:gd name="adj" fmla="val 1024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</a:p>
        </p:txBody>
      </p:sp>
      <p:sp>
        <p:nvSpPr>
          <p:cNvPr id="51" name="Oval 50"/>
          <p:cNvSpPr/>
          <p:nvPr/>
        </p:nvSpPr>
        <p:spPr>
          <a:xfrm>
            <a:off x="635254" y="1677383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rgbClr val="2D4E75"/>
              </a:gs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</a:gsLst>
            <a:lin ang="5400000" scaled="1"/>
            <a:tileRect/>
          </a:gradFill>
          <a:ln>
            <a:solidFill>
              <a:srgbClr val="003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51409" y="1903785"/>
            <a:ext cx="74251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SURFACE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WATER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637465" y="2554872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rgbClr val="2D4E75"/>
              </a:gs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</a:gsLst>
            <a:lin ang="5400000" scaled="1"/>
            <a:tileRect/>
          </a:gradFill>
          <a:ln>
            <a:solidFill>
              <a:srgbClr val="003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76062" y="2781274"/>
            <a:ext cx="69762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GROUND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WATER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2098601" y="1667943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rgbClr val="005E60"/>
              </a:gs>
              <a:gs pos="0">
                <a:srgbClr val="1DFAFF"/>
              </a:gs>
              <a:gs pos="50000">
                <a:srgbClr val="00B0B4"/>
              </a:gs>
            </a:gsLst>
            <a:lin ang="5400000" scaled="1"/>
            <a:tileRect/>
          </a:gradFill>
          <a:ln>
            <a:solidFill>
              <a:srgbClr val="005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054632" y="1805432"/>
            <a:ext cx="870751" cy="5078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OTHER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NON-FRESH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WATER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2100652" y="2554872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rgbClr val="005E60"/>
              </a:gs>
              <a:gs pos="0">
                <a:srgbClr val="1DFAFF"/>
              </a:gs>
              <a:gs pos="50000">
                <a:srgbClr val="00B0B4"/>
              </a:gs>
            </a:gsLst>
            <a:lin ang="5400000" scaled="1"/>
            <a:tileRect/>
          </a:gradFill>
          <a:ln>
            <a:solidFill>
              <a:srgbClr val="005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082332" y="2761610"/>
            <a:ext cx="81945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RECYCLED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WATER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055396" y="1222459"/>
            <a:ext cx="88357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ALTERNATE</a:t>
            </a:r>
          </a:p>
          <a:p>
            <a:pPr algn="ctr"/>
            <a:r>
              <a:rPr lang="en-US" sz="900" b="1" dirty="0" smtClean="0">
                <a:solidFill>
                  <a:schemeClr val="accent5">
                    <a:lumMod val="75000"/>
                  </a:schemeClr>
                </a:solidFill>
              </a:rPr>
              <a:t>WATER</a:t>
            </a:r>
            <a:endParaRPr lang="en-US" sz="9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20945" y="1222459"/>
            <a:ext cx="60785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rgbClr val="00305C"/>
                </a:solidFill>
              </a:rPr>
              <a:t>FRESH</a:t>
            </a:r>
          </a:p>
          <a:p>
            <a:pPr algn="ctr"/>
            <a:r>
              <a:rPr lang="en-US" sz="900" b="1" dirty="0" smtClean="0">
                <a:solidFill>
                  <a:srgbClr val="00305C"/>
                </a:solidFill>
              </a:rPr>
              <a:t>WATER</a:t>
            </a:r>
            <a:endParaRPr lang="en-US" sz="900" b="1" dirty="0">
              <a:solidFill>
                <a:srgbClr val="00305C"/>
              </a:solidFill>
            </a:endParaRPr>
          </a:p>
        </p:txBody>
      </p:sp>
      <p:cxnSp>
        <p:nvCxnSpPr>
          <p:cNvPr id="71" name="Straight Arrow Connector 70"/>
          <p:cNvCxnSpPr>
            <a:stCxn id="40" idx="1"/>
            <a:endCxn id="58" idx="3"/>
          </p:cNvCxnSpPr>
          <p:nvPr/>
        </p:nvCxnSpPr>
        <p:spPr>
          <a:xfrm flipH="1">
            <a:off x="2901787" y="2946070"/>
            <a:ext cx="1409368" cy="20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324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Quality for Beneficial Use</a:t>
            </a:r>
          </a:p>
        </p:txBody>
      </p:sp>
      <p:sp>
        <p:nvSpPr>
          <p:cNvPr id="6" name="Oval 5"/>
          <p:cNvSpPr/>
          <p:nvPr/>
        </p:nvSpPr>
        <p:spPr>
          <a:xfrm>
            <a:off x="4625497" y="3996932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chemeClr val="accent6">
                  <a:lumMod val="5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331508" y="5312123"/>
            <a:ext cx="1274886" cy="498066"/>
          </a:xfrm>
          <a:prstGeom prst="roundRect">
            <a:avLst>
              <a:gd name="adj" fmla="val 10244"/>
            </a:avLst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endParaRPr lang="en-US" sz="9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16903" y="5302592"/>
            <a:ext cx="1228050" cy="498066"/>
          </a:xfrm>
          <a:prstGeom prst="roundRect">
            <a:avLst>
              <a:gd name="adj" fmla="val 10244"/>
            </a:avLst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 &amp;</a:t>
            </a:r>
          </a:p>
          <a:p>
            <a:pPr algn="ctr"/>
            <a:r>
              <a:rPr lang="en-US" sz="9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</a:p>
        </p:txBody>
      </p:sp>
      <p:sp>
        <p:nvSpPr>
          <p:cNvPr id="10" name="Oval 9"/>
          <p:cNvSpPr/>
          <p:nvPr/>
        </p:nvSpPr>
        <p:spPr>
          <a:xfrm>
            <a:off x="7243690" y="5167622"/>
            <a:ext cx="782812" cy="782810"/>
          </a:xfrm>
          <a:prstGeom prst="ellipse">
            <a:avLst/>
          </a:prstGeom>
          <a:gradFill flip="none" rotWithShape="1">
            <a:gsLst>
              <a:gs pos="100000">
                <a:schemeClr val="accent6">
                  <a:lumMod val="5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243690" y="5443611"/>
            <a:ext cx="774571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DISPOSAL</a:t>
            </a:r>
            <a:endParaRPr lang="en-US" sz="900" b="1" dirty="0">
              <a:solidFill>
                <a:schemeClr val="bg1"/>
              </a:solidFill>
            </a:endParaRPr>
          </a:p>
        </p:txBody>
      </p:sp>
      <p:cxnSp>
        <p:nvCxnSpPr>
          <p:cNvPr id="12" name="Elbow Connector 11"/>
          <p:cNvCxnSpPr>
            <a:stCxn id="6" idx="6"/>
            <a:endCxn id="10" idx="0"/>
          </p:cNvCxnSpPr>
          <p:nvPr/>
        </p:nvCxnSpPr>
        <p:spPr>
          <a:xfrm>
            <a:off x="5408309" y="4388337"/>
            <a:ext cx="2226787" cy="779285"/>
          </a:xfrm>
          <a:prstGeom prst="bentConnector2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  <a:endCxn id="10" idx="2"/>
          </p:cNvCxnSpPr>
          <p:nvPr/>
        </p:nvCxnSpPr>
        <p:spPr>
          <a:xfrm>
            <a:off x="6244953" y="5551625"/>
            <a:ext cx="998737" cy="740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6998422" y="2571984"/>
            <a:ext cx="925654" cy="914053"/>
            <a:chOff x="5390743" y="4252165"/>
            <a:chExt cx="1362738" cy="1362738"/>
          </a:xfrm>
        </p:grpSpPr>
        <p:sp>
          <p:nvSpPr>
            <p:cNvPr id="19" name="Oval 18"/>
            <p:cNvSpPr/>
            <p:nvPr/>
          </p:nvSpPr>
          <p:spPr>
            <a:xfrm>
              <a:off x="5390743" y="4252165"/>
              <a:ext cx="1362738" cy="1362738"/>
            </a:xfrm>
            <a:prstGeom prst="ellipse">
              <a:avLst/>
            </a:prstGeom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549337" y="4281535"/>
              <a:ext cx="1045549" cy="828215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4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 rot="3428414">
              <a:off x="5657984" y="4520284"/>
              <a:ext cx="830574" cy="812734"/>
            </a:xfrm>
            <a:custGeom>
              <a:avLst/>
              <a:gdLst>
                <a:gd name="connsiteX0" fmla="*/ 1118311 w 2310496"/>
                <a:gd name="connsiteY0" fmla="*/ 1153261 h 2260869"/>
                <a:gd name="connsiteX1" fmla="*/ 1468923 w 2310496"/>
                <a:gd name="connsiteY1" fmla="*/ 1196475 h 2260869"/>
                <a:gd name="connsiteX2" fmla="*/ 1539166 w 2310496"/>
                <a:gd name="connsiteY2" fmla="*/ 1250330 h 2260869"/>
                <a:gd name="connsiteX3" fmla="*/ 1523523 w 2310496"/>
                <a:gd name="connsiteY3" fmla="*/ 1192705 h 2260869"/>
                <a:gd name="connsiteX4" fmla="*/ 1711651 w 2310496"/>
                <a:gd name="connsiteY4" fmla="*/ 671545 h 2260869"/>
                <a:gd name="connsiteX5" fmla="*/ 1794895 w 2310496"/>
                <a:gd name="connsiteY5" fmla="*/ 1421473 h 2260869"/>
                <a:gd name="connsiteX6" fmla="*/ 1755863 w 2310496"/>
                <a:gd name="connsiteY6" fmla="*/ 1472118 h 2260869"/>
                <a:gd name="connsiteX7" fmla="*/ 2275632 w 2310496"/>
                <a:gd name="connsiteY7" fmla="*/ 1807855 h 2260869"/>
                <a:gd name="connsiteX8" fmla="*/ 2298296 w 2310496"/>
                <a:gd name="connsiteY8" fmla="*/ 1913208 h 2260869"/>
                <a:gd name="connsiteX9" fmla="*/ 2192943 w 2310496"/>
                <a:gd name="connsiteY9" fmla="*/ 1935871 h 2260869"/>
                <a:gd name="connsiteX10" fmla="*/ 1672687 w 2310496"/>
                <a:gd name="connsiteY10" fmla="*/ 1599821 h 2260869"/>
                <a:gd name="connsiteX11" fmla="*/ 1639299 w 2310496"/>
                <a:gd name="connsiteY11" fmla="*/ 1662356 h 2260869"/>
                <a:gd name="connsiteX12" fmla="*/ 921478 w 2310496"/>
                <a:gd name="connsiteY12" fmla="*/ 1894848 h 2260869"/>
                <a:gd name="connsiteX13" fmla="*/ 1319179 w 2310496"/>
                <a:gd name="connsiteY13" fmla="*/ 1509059 h 2260869"/>
                <a:gd name="connsiteX14" fmla="*/ 1375362 w 2310496"/>
                <a:gd name="connsiteY14" fmla="*/ 1500067 h 2260869"/>
                <a:gd name="connsiteX15" fmla="*/ 1336417 w 2310496"/>
                <a:gd name="connsiteY15" fmla="*/ 1481134 h 2260869"/>
                <a:gd name="connsiteX16" fmla="*/ 1118311 w 2310496"/>
                <a:gd name="connsiteY16" fmla="*/ 1153261 h 2260869"/>
                <a:gd name="connsiteX17" fmla="*/ 168471 w 2310496"/>
                <a:gd name="connsiteY17" fmla="*/ 537482 h 2260869"/>
                <a:gd name="connsiteX18" fmla="*/ 660554 w 2310496"/>
                <a:gd name="connsiteY18" fmla="*/ 322476 h 2260869"/>
                <a:gd name="connsiteX19" fmla="*/ 662523 w 2310496"/>
                <a:gd name="connsiteY19" fmla="*/ 323026 h 2260869"/>
                <a:gd name="connsiteX20" fmla="*/ 663685 w 2310496"/>
                <a:gd name="connsiteY20" fmla="*/ 307802 h 2260869"/>
                <a:gd name="connsiteX21" fmla="*/ 717713 w 2310496"/>
                <a:gd name="connsiteY21" fmla="*/ 170261 h 2260869"/>
                <a:gd name="connsiteX22" fmla="*/ 1232210 w 2310496"/>
                <a:gd name="connsiteY22" fmla="*/ 59584 h 2260869"/>
                <a:gd name="connsiteX23" fmla="*/ 1372498 w 2310496"/>
                <a:gd name="connsiteY23" fmla="*/ 225859 h 2260869"/>
                <a:gd name="connsiteX24" fmla="*/ 1377654 w 2310496"/>
                <a:gd name="connsiteY24" fmla="*/ 242100 h 2260869"/>
                <a:gd name="connsiteX25" fmla="*/ 1452619 w 2310496"/>
                <a:gd name="connsiteY25" fmla="*/ 218298 h 2260869"/>
                <a:gd name="connsiteX26" fmla="*/ 1854492 w 2310496"/>
                <a:gd name="connsiteY26" fmla="*/ 291765 h 2260869"/>
                <a:gd name="connsiteX27" fmla="*/ 2013246 w 2310496"/>
                <a:gd name="connsiteY27" fmla="*/ 1029754 h 2260869"/>
                <a:gd name="connsiteX28" fmla="*/ 1998723 w 2310496"/>
                <a:gd name="connsiteY28" fmla="*/ 1048409 h 2260869"/>
                <a:gd name="connsiteX29" fmla="*/ 1999904 w 2310496"/>
                <a:gd name="connsiteY29" fmla="*/ 1001935 h 2260869"/>
                <a:gd name="connsiteX30" fmla="*/ 1717032 w 2310496"/>
                <a:gd name="connsiteY30" fmla="*/ 569572 h 2260869"/>
                <a:gd name="connsiteX31" fmla="*/ 1426730 w 2310496"/>
                <a:gd name="connsiteY31" fmla="*/ 1047514 h 2260869"/>
                <a:gd name="connsiteX32" fmla="*/ 1426859 w 2310496"/>
                <a:gd name="connsiteY32" fmla="*/ 1088911 h 2260869"/>
                <a:gd name="connsiteX33" fmla="*/ 1425963 w 2310496"/>
                <a:gd name="connsiteY33" fmla="*/ 1088301 h 2260869"/>
                <a:gd name="connsiteX34" fmla="*/ 1020223 w 2310496"/>
                <a:gd name="connsiteY34" fmla="*/ 1085542 h 2260869"/>
                <a:gd name="connsiteX35" fmla="*/ 1139522 w 2310496"/>
                <a:gd name="connsiteY35" fmla="*/ 1405061 h 2260869"/>
                <a:gd name="connsiteX36" fmla="*/ 1191746 w 2310496"/>
                <a:gd name="connsiteY36" fmla="*/ 1454797 h 2260869"/>
                <a:gd name="connsiteX37" fmla="*/ 1152237 w 2310496"/>
                <a:gd name="connsiteY37" fmla="*/ 1472469 h 2260869"/>
                <a:gd name="connsiteX38" fmla="*/ 835945 w 2310496"/>
                <a:gd name="connsiteY38" fmla="*/ 1933625 h 2260869"/>
                <a:gd name="connsiteX39" fmla="*/ 1346380 w 2310496"/>
                <a:gd name="connsiteY39" fmla="*/ 2013685 h 2260869"/>
                <a:gd name="connsiteX40" fmla="*/ 1387903 w 2310496"/>
                <a:gd name="connsiteY40" fmla="*/ 1993670 h 2260869"/>
                <a:gd name="connsiteX41" fmla="*/ 1375778 w 2310496"/>
                <a:gd name="connsiteY41" fmla="*/ 2016649 h 2260869"/>
                <a:gd name="connsiteX42" fmla="*/ 637788 w 2310496"/>
                <a:gd name="connsiteY42" fmla="*/ 2175402 h 2260869"/>
                <a:gd name="connsiteX43" fmla="*/ 405568 w 2310496"/>
                <a:gd name="connsiteY43" fmla="*/ 1839286 h 2260869"/>
                <a:gd name="connsiteX44" fmla="*/ 396439 w 2310496"/>
                <a:gd name="connsiteY44" fmla="*/ 1761166 h 2260869"/>
                <a:gd name="connsiteX45" fmla="*/ 379514 w 2310496"/>
                <a:gd name="connsiteY45" fmla="*/ 1763144 h 2260869"/>
                <a:gd name="connsiteX46" fmla="*/ 170261 w 2310496"/>
                <a:gd name="connsiteY46" fmla="*/ 1703639 h 2260869"/>
                <a:gd name="connsiteX47" fmla="*/ 59584 w 2310496"/>
                <a:gd name="connsiteY47" fmla="*/ 1189141 h 2260869"/>
                <a:gd name="connsiteX48" fmla="*/ 162742 w 2310496"/>
                <a:gd name="connsiteY48" fmla="*/ 1083335 h 2260869"/>
                <a:gd name="connsiteX49" fmla="*/ 176140 w 2310496"/>
                <a:gd name="connsiteY49" fmla="*/ 1076016 h 2260869"/>
                <a:gd name="connsiteX50" fmla="*/ 174830 w 2310496"/>
                <a:gd name="connsiteY50" fmla="*/ 1074448 h 2260869"/>
                <a:gd name="connsiteX51" fmla="*/ 168471 w 2310496"/>
                <a:gd name="connsiteY51" fmla="*/ 537482 h 226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310496" h="2260869">
                  <a:moveTo>
                    <a:pt x="1118311" y="1153261"/>
                  </a:moveTo>
                  <a:cubicBezTo>
                    <a:pt x="1240863" y="1119760"/>
                    <a:pt x="1364623" y="1133128"/>
                    <a:pt x="1468923" y="1196475"/>
                  </a:cubicBezTo>
                  <a:lnTo>
                    <a:pt x="1539166" y="1250330"/>
                  </a:lnTo>
                  <a:lnTo>
                    <a:pt x="1523523" y="1192705"/>
                  </a:lnTo>
                  <a:cubicBezTo>
                    <a:pt x="1492050" y="997531"/>
                    <a:pt x="1566681" y="808868"/>
                    <a:pt x="1711651" y="671545"/>
                  </a:cubicBezTo>
                  <a:cubicBezTo>
                    <a:pt x="1917281" y="855730"/>
                    <a:pt x="1975698" y="1140474"/>
                    <a:pt x="1794895" y="1421473"/>
                  </a:cubicBezTo>
                  <a:lnTo>
                    <a:pt x="1755863" y="1472118"/>
                  </a:lnTo>
                  <a:lnTo>
                    <a:pt x="2275632" y="1807855"/>
                  </a:lnTo>
                  <a:cubicBezTo>
                    <a:pt x="2310983" y="1830689"/>
                    <a:pt x="2321130" y="1877857"/>
                    <a:pt x="2298296" y="1913208"/>
                  </a:cubicBezTo>
                  <a:cubicBezTo>
                    <a:pt x="2275461" y="1948558"/>
                    <a:pt x="2228293" y="1958705"/>
                    <a:pt x="2192943" y="1935871"/>
                  </a:cubicBezTo>
                  <a:lnTo>
                    <a:pt x="1672687" y="1599821"/>
                  </a:lnTo>
                  <a:lnTo>
                    <a:pt x="1639299" y="1662356"/>
                  </a:lnTo>
                  <a:cubicBezTo>
                    <a:pt x="1457504" y="1942713"/>
                    <a:pt x="1173926" y="2006551"/>
                    <a:pt x="921478" y="1894848"/>
                  </a:cubicBezTo>
                  <a:cubicBezTo>
                    <a:pt x="987041" y="1706234"/>
                    <a:pt x="1128327" y="1560625"/>
                    <a:pt x="1319179" y="1509059"/>
                  </a:cubicBezTo>
                  <a:lnTo>
                    <a:pt x="1375362" y="1500067"/>
                  </a:lnTo>
                  <a:lnTo>
                    <a:pt x="1336417" y="1481134"/>
                  </a:lnTo>
                  <a:cubicBezTo>
                    <a:pt x="1220154" y="1410655"/>
                    <a:pt x="1144170" y="1291586"/>
                    <a:pt x="1118311" y="1153261"/>
                  </a:cubicBezTo>
                  <a:close/>
                  <a:moveTo>
                    <a:pt x="168471" y="537482"/>
                  </a:moveTo>
                  <a:cubicBezTo>
                    <a:pt x="277648" y="368461"/>
                    <a:pt x="474085" y="289820"/>
                    <a:pt x="660554" y="322476"/>
                  </a:cubicBezTo>
                  <a:lnTo>
                    <a:pt x="662523" y="323026"/>
                  </a:lnTo>
                  <a:lnTo>
                    <a:pt x="663685" y="307802"/>
                  </a:lnTo>
                  <a:cubicBezTo>
                    <a:pt x="672023" y="260186"/>
                    <a:pt x="689835" y="213420"/>
                    <a:pt x="717713" y="170261"/>
                  </a:cubicBezTo>
                  <a:cubicBezTo>
                    <a:pt x="829225" y="-2376"/>
                    <a:pt x="1059573" y="-51928"/>
                    <a:pt x="1232210" y="59584"/>
                  </a:cubicBezTo>
                  <a:cubicBezTo>
                    <a:pt x="1296949" y="101401"/>
                    <a:pt x="1344380" y="159930"/>
                    <a:pt x="1372498" y="225859"/>
                  </a:cubicBezTo>
                  <a:lnTo>
                    <a:pt x="1377654" y="242100"/>
                  </a:lnTo>
                  <a:lnTo>
                    <a:pt x="1452619" y="218298"/>
                  </a:lnTo>
                  <a:cubicBezTo>
                    <a:pt x="1586168" y="189570"/>
                    <a:pt x="1730678" y="211789"/>
                    <a:pt x="1854492" y="291765"/>
                  </a:cubicBezTo>
                  <a:cubicBezTo>
                    <a:pt x="2102121" y="451716"/>
                    <a:pt x="2173198" y="782125"/>
                    <a:pt x="2013246" y="1029754"/>
                  </a:cubicBezTo>
                  <a:lnTo>
                    <a:pt x="1998723" y="1048409"/>
                  </a:lnTo>
                  <a:lnTo>
                    <a:pt x="1999904" y="1001935"/>
                  </a:lnTo>
                  <a:cubicBezTo>
                    <a:pt x="1982721" y="836384"/>
                    <a:pt x="1881395" y="685957"/>
                    <a:pt x="1717032" y="569572"/>
                  </a:cubicBezTo>
                  <a:cubicBezTo>
                    <a:pt x="1543989" y="699154"/>
                    <a:pt x="1438114" y="867493"/>
                    <a:pt x="1426730" y="1047514"/>
                  </a:cubicBezTo>
                  <a:lnTo>
                    <a:pt x="1426859" y="1088911"/>
                  </a:lnTo>
                  <a:lnTo>
                    <a:pt x="1425963" y="1088301"/>
                  </a:lnTo>
                  <a:cubicBezTo>
                    <a:pt x="1308682" y="1028297"/>
                    <a:pt x="1166302" y="1029219"/>
                    <a:pt x="1020223" y="1085542"/>
                  </a:cubicBezTo>
                  <a:cubicBezTo>
                    <a:pt x="1030631" y="1211245"/>
                    <a:pt x="1071324" y="1321870"/>
                    <a:pt x="1139522" y="1405061"/>
                  </a:cubicBezTo>
                  <a:lnTo>
                    <a:pt x="1191746" y="1454797"/>
                  </a:lnTo>
                  <a:lnTo>
                    <a:pt x="1152237" y="1472469"/>
                  </a:lnTo>
                  <a:cubicBezTo>
                    <a:pt x="992821" y="1556873"/>
                    <a:pt x="882909" y="1722604"/>
                    <a:pt x="835945" y="1933625"/>
                  </a:cubicBezTo>
                  <a:cubicBezTo>
                    <a:pt x="1009622" y="2035591"/>
                    <a:pt x="1188408" y="2066098"/>
                    <a:pt x="1346380" y="2013685"/>
                  </a:cubicBezTo>
                  <a:lnTo>
                    <a:pt x="1387903" y="1993670"/>
                  </a:lnTo>
                  <a:lnTo>
                    <a:pt x="1375778" y="2016649"/>
                  </a:lnTo>
                  <a:cubicBezTo>
                    <a:pt x="1215826" y="2264278"/>
                    <a:pt x="885417" y="2335354"/>
                    <a:pt x="637788" y="2175402"/>
                  </a:cubicBezTo>
                  <a:cubicBezTo>
                    <a:pt x="513973" y="2095426"/>
                    <a:pt x="434297" y="1972836"/>
                    <a:pt x="405568" y="1839286"/>
                  </a:cubicBezTo>
                  <a:lnTo>
                    <a:pt x="396439" y="1761166"/>
                  </a:lnTo>
                  <a:lnTo>
                    <a:pt x="379514" y="1763144"/>
                  </a:lnTo>
                  <a:cubicBezTo>
                    <a:pt x="307854" y="1764623"/>
                    <a:pt x="235000" y="1745456"/>
                    <a:pt x="170261" y="1703639"/>
                  </a:cubicBezTo>
                  <a:cubicBezTo>
                    <a:pt x="-2376" y="1592127"/>
                    <a:pt x="-51928" y="1361778"/>
                    <a:pt x="59584" y="1189141"/>
                  </a:cubicBezTo>
                  <a:cubicBezTo>
                    <a:pt x="87462" y="1145982"/>
                    <a:pt x="122768" y="1110515"/>
                    <a:pt x="162742" y="1083335"/>
                  </a:cubicBezTo>
                  <a:lnTo>
                    <a:pt x="176140" y="1076016"/>
                  </a:lnTo>
                  <a:lnTo>
                    <a:pt x="174830" y="1074448"/>
                  </a:lnTo>
                  <a:cubicBezTo>
                    <a:pt x="68386" y="917901"/>
                    <a:pt x="59295" y="706503"/>
                    <a:pt x="168471" y="5374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18757" y="1478894"/>
            <a:ext cx="909810" cy="884791"/>
            <a:chOff x="6438610" y="4414090"/>
            <a:chExt cx="1362738" cy="1362738"/>
          </a:xfrm>
        </p:grpSpPr>
        <p:sp>
          <p:nvSpPr>
            <p:cNvPr id="23" name="Oval 22"/>
            <p:cNvSpPr/>
            <p:nvPr/>
          </p:nvSpPr>
          <p:spPr>
            <a:xfrm>
              <a:off x="6438610" y="4414090"/>
              <a:ext cx="1362738" cy="1362738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305C"/>
                </a:gs>
              </a:gsLst>
              <a:lin ang="16200000" scaled="1"/>
              <a:tileRect/>
            </a:gradFill>
            <a:ln>
              <a:solidFill>
                <a:srgbClr val="0030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6597204" y="4443460"/>
              <a:ext cx="1045549" cy="828215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4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 rot="18900000">
              <a:off x="6683498" y="4683763"/>
              <a:ext cx="799620" cy="949392"/>
            </a:xfrm>
            <a:custGeom>
              <a:avLst/>
              <a:gdLst>
                <a:gd name="connsiteX0" fmla="*/ 841369 w 1766002"/>
                <a:gd name="connsiteY0" fmla="*/ 773517 h 2096781"/>
                <a:gd name="connsiteX1" fmla="*/ 871605 w 1766002"/>
                <a:gd name="connsiteY1" fmla="*/ 808880 h 2096781"/>
                <a:gd name="connsiteX2" fmla="*/ 1006974 w 1766002"/>
                <a:gd name="connsiteY2" fmla="*/ 1119049 h 2096781"/>
                <a:gd name="connsiteX3" fmla="*/ 1391681 w 1766002"/>
                <a:gd name="connsiteY3" fmla="*/ 1328954 h 2096781"/>
                <a:gd name="connsiteX4" fmla="*/ 1560351 w 1766002"/>
                <a:gd name="connsiteY4" fmla="*/ 1666301 h 2096781"/>
                <a:gd name="connsiteX5" fmla="*/ 1766002 w 1766002"/>
                <a:gd name="connsiteY5" fmla="*/ 1797997 h 2096781"/>
                <a:gd name="connsiteX6" fmla="*/ 285859 w 1766002"/>
                <a:gd name="connsiteY6" fmla="*/ 1797997 h 2096781"/>
                <a:gd name="connsiteX7" fmla="*/ 342083 w 1766002"/>
                <a:gd name="connsiteY7" fmla="*/ 275685 h 2096781"/>
                <a:gd name="connsiteX8" fmla="*/ 506147 w 1766002"/>
                <a:gd name="connsiteY8" fmla="*/ 612096 h 2096781"/>
                <a:gd name="connsiteX9" fmla="*/ 841369 w 1766002"/>
                <a:gd name="connsiteY9" fmla="*/ 773517 h 2096781"/>
                <a:gd name="connsiteX10" fmla="*/ 1709536 w 1766002"/>
                <a:gd name="connsiteY10" fmla="*/ 770841 h 2096781"/>
                <a:gd name="connsiteX11" fmla="*/ 1668905 w 1766002"/>
                <a:gd name="connsiteY11" fmla="*/ 966948 h 2096781"/>
                <a:gd name="connsiteX12" fmla="*/ 1513429 w 1766002"/>
                <a:gd name="connsiteY12" fmla="*/ 1122424 h 2096781"/>
                <a:gd name="connsiteX13" fmla="*/ 1357953 w 1766002"/>
                <a:gd name="connsiteY13" fmla="*/ 966948 h 2096781"/>
                <a:gd name="connsiteX14" fmla="*/ 1513429 w 1766002"/>
                <a:gd name="connsiteY14" fmla="*/ 811472 h 2096781"/>
                <a:gd name="connsiteX15" fmla="*/ 1709536 w 1766002"/>
                <a:gd name="connsiteY15" fmla="*/ 770841 h 2096781"/>
                <a:gd name="connsiteX16" fmla="*/ 1725377 w 1766002"/>
                <a:gd name="connsiteY16" fmla="*/ 0 h 2096781"/>
                <a:gd name="connsiteX17" fmla="*/ 1647685 w 1766002"/>
                <a:gd name="connsiteY17" fmla="*/ 374987 h 2096781"/>
                <a:gd name="connsiteX18" fmla="*/ 1350390 w 1766002"/>
                <a:gd name="connsiteY18" fmla="*/ 672282 h 2096781"/>
                <a:gd name="connsiteX19" fmla="*/ 1053095 w 1766002"/>
                <a:gd name="connsiteY19" fmla="*/ 374987 h 2096781"/>
                <a:gd name="connsiteX20" fmla="*/ 1053096 w 1766002"/>
                <a:gd name="connsiteY20" fmla="*/ 374987 h 2096781"/>
                <a:gd name="connsiteX21" fmla="*/ 1350391 w 1766002"/>
                <a:gd name="connsiteY21" fmla="*/ 77692 h 2096781"/>
                <a:gd name="connsiteX22" fmla="*/ 1725377 w 1766002"/>
                <a:gd name="connsiteY22" fmla="*/ 0 h 2096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66002" h="2096781">
                  <a:moveTo>
                    <a:pt x="841369" y="773517"/>
                  </a:moveTo>
                  <a:cubicBezTo>
                    <a:pt x="853407" y="783880"/>
                    <a:pt x="863660" y="795537"/>
                    <a:pt x="871605" y="808880"/>
                  </a:cubicBezTo>
                  <a:cubicBezTo>
                    <a:pt x="935163" y="915627"/>
                    <a:pt x="920295" y="1032370"/>
                    <a:pt x="1006974" y="1119049"/>
                  </a:cubicBezTo>
                  <a:cubicBezTo>
                    <a:pt x="1093653" y="1205728"/>
                    <a:pt x="1283053" y="1258830"/>
                    <a:pt x="1391681" y="1328954"/>
                  </a:cubicBezTo>
                  <a:cubicBezTo>
                    <a:pt x="1500308" y="1399079"/>
                    <a:pt x="1497964" y="1588127"/>
                    <a:pt x="1560351" y="1666301"/>
                  </a:cubicBezTo>
                  <a:cubicBezTo>
                    <a:pt x="1622738" y="1744474"/>
                    <a:pt x="1706668" y="1733880"/>
                    <a:pt x="1766002" y="1797997"/>
                  </a:cubicBezTo>
                  <a:cubicBezTo>
                    <a:pt x="1244822" y="2319175"/>
                    <a:pt x="523179" y="2051716"/>
                    <a:pt x="285859" y="1797997"/>
                  </a:cubicBezTo>
                  <a:cubicBezTo>
                    <a:pt x="48540" y="1544278"/>
                    <a:pt x="-241953" y="852693"/>
                    <a:pt x="342083" y="275685"/>
                  </a:cubicBezTo>
                  <a:cubicBezTo>
                    <a:pt x="426823" y="336900"/>
                    <a:pt x="415551" y="520887"/>
                    <a:pt x="506147" y="612096"/>
                  </a:cubicBezTo>
                  <a:cubicBezTo>
                    <a:pt x="585419" y="691903"/>
                    <a:pt x="757107" y="700983"/>
                    <a:pt x="841369" y="773517"/>
                  </a:cubicBezTo>
                  <a:close/>
                  <a:moveTo>
                    <a:pt x="1709536" y="770841"/>
                  </a:moveTo>
                  <a:cubicBezTo>
                    <a:pt x="1682449" y="836210"/>
                    <a:pt x="1668905" y="901579"/>
                    <a:pt x="1668905" y="966948"/>
                  </a:cubicBezTo>
                  <a:cubicBezTo>
                    <a:pt x="1668905" y="1052815"/>
                    <a:pt x="1599296" y="1122424"/>
                    <a:pt x="1513429" y="1122424"/>
                  </a:cubicBezTo>
                  <a:cubicBezTo>
                    <a:pt x="1427562" y="1122424"/>
                    <a:pt x="1357953" y="1052815"/>
                    <a:pt x="1357953" y="966948"/>
                  </a:cubicBezTo>
                  <a:cubicBezTo>
                    <a:pt x="1357953" y="881081"/>
                    <a:pt x="1427562" y="811472"/>
                    <a:pt x="1513429" y="811472"/>
                  </a:cubicBezTo>
                  <a:cubicBezTo>
                    <a:pt x="1578798" y="811472"/>
                    <a:pt x="1644167" y="797928"/>
                    <a:pt x="1709536" y="770841"/>
                  </a:cubicBezTo>
                  <a:close/>
                  <a:moveTo>
                    <a:pt x="1725377" y="0"/>
                  </a:moveTo>
                  <a:cubicBezTo>
                    <a:pt x="1673582" y="124995"/>
                    <a:pt x="1647685" y="249991"/>
                    <a:pt x="1647685" y="374987"/>
                  </a:cubicBezTo>
                  <a:cubicBezTo>
                    <a:pt x="1647685" y="539178"/>
                    <a:pt x="1514581" y="672282"/>
                    <a:pt x="1350390" y="672282"/>
                  </a:cubicBezTo>
                  <a:cubicBezTo>
                    <a:pt x="1186199" y="672282"/>
                    <a:pt x="1053095" y="539178"/>
                    <a:pt x="1053095" y="374987"/>
                  </a:cubicBezTo>
                  <a:lnTo>
                    <a:pt x="1053096" y="374987"/>
                  </a:lnTo>
                  <a:cubicBezTo>
                    <a:pt x="1053096" y="210796"/>
                    <a:pt x="1186200" y="77692"/>
                    <a:pt x="1350391" y="77692"/>
                  </a:cubicBezTo>
                  <a:cubicBezTo>
                    <a:pt x="1475386" y="77692"/>
                    <a:pt x="1600382" y="51795"/>
                    <a:pt x="172537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366061" y="5823567"/>
            <a:ext cx="1205779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00" dirty="0" smtClean="0"/>
              <a:t>Cost of Treatment</a:t>
            </a:r>
            <a:endParaRPr lang="en-US" sz="1000" dirty="0"/>
          </a:p>
        </p:txBody>
      </p:sp>
      <p:sp>
        <p:nvSpPr>
          <p:cNvPr id="27" name="Rectangle 26"/>
          <p:cNvSpPr/>
          <p:nvPr/>
        </p:nvSpPr>
        <p:spPr>
          <a:xfrm>
            <a:off x="4607250" y="5819919"/>
            <a:ext cx="2047356" cy="24622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1000" dirty="0" smtClean="0"/>
              <a:t>Cost of Storage &amp; Transportation</a:t>
            </a:r>
            <a:endParaRPr lang="en-US" sz="1000" dirty="0"/>
          </a:p>
        </p:txBody>
      </p:sp>
      <p:sp>
        <p:nvSpPr>
          <p:cNvPr id="33" name="Oval 32"/>
          <p:cNvSpPr/>
          <p:nvPr/>
        </p:nvSpPr>
        <p:spPr>
          <a:xfrm>
            <a:off x="730494" y="1726756"/>
            <a:ext cx="1506124" cy="1506120"/>
          </a:xfrm>
          <a:prstGeom prst="ellipse">
            <a:avLst/>
          </a:prstGeom>
          <a:gradFill flip="none" rotWithShape="1">
            <a:gsLst>
              <a:gs pos="100000">
                <a:srgbClr val="2D4E75"/>
              </a:gs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</a:gsLst>
            <a:lin ang="5400000" scaled="1"/>
            <a:tileRect/>
          </a:gradFill>
          <a:ln>
            <a:solidFill>
              <a:srgbClr val="0030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08719" y="2064317"/>
            <a:ext cx="114967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PRESENT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WATER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SOURCE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36" name="Elbow Connector 35"/>
          <p:cNvCxnSpPr>
            <a:stCxn id="8" idx="0"/>
            <a:endCxn id="32" idx="2"/>
          </p:cNvCxnSpPr>
          <p:nvPr/>
        </p:nvCxnSpPr>
        <p:spPr>
          <a:xfrm rot="5400000" flipH="1" flipV="1">
            <a:off x="2159055" y="3548265"/>
            <a:ext cx="2573754" cy="953962"/>
          </a:xfrm>
          <a:prstGeom prst="bentConnector3">
            <a:avLst>
              <a:gd name="adj1" fmla="val 72945"/>
            </a:avLst>
          </a:prstGeom>
          <a:ln w="38100">
            <a:solidFill>
              <a:srgbClr val="00A6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endCxn id="19" idx="2"/>
          </p:cNvCxnSpPr>
          <p:nvPr/>
        </p:nvCxnSpPr>
        <p:spPr>
          <a:xfrm>
            <a:off x="4531881" y="2591684"/>
            <a:ext cx="2466541" cy="43732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23" idx="2"/>
          </p:cNvCxnSpPr>
          <p:nvPr/>
        </p:nvCxnSpPr>
        <p:spPr>
          <a:xfrm flipV="1">
            <a:off x="4531881" y="1921290"/>
            <a:ext cx="2486876" cy="442395"/>
          </a:xfrm>
          <a:prstGeom prst="bentConnector3">
            <a:avLst>
              <a:gd name="adj1" fmla="val 50000"/>
            </a:avLst>
          </a:prstGeom>
          <a:ln w="38100">
            <a:solidFill>
              <a:srgbClr val="0030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9" idx="1"/>
            <a:endCxn id="8" idx="3"/>
          </p:cNvCxnSpPr>
          <p:nvPr/>
        </p:nvCxnSpPr>
        <p:spPr>
          <a:xfrm flipH="1">
            <a:off x="3606394" y="5551625"/>
            <a:ext cx="1410509" cy="9531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35" idx="3"/>
          </p:cNvCxnSpPr>
          <p:nvPr/>
        </p:nvCxnSpPr>
        <p:spPr>
          <a:xfrm flipV="1">
            <a:off x="3342550" y="4282530"/>
            <a:ext cx="1302130" cy="357790"/>
          </a:xfrm>
          <a:prstGeom prst="bentConnector3">
            <a:avLst>
              <a:gd name="adj1" fmla="val 25129"/>
            </a:avLst>
          </a:prstGeom>
          <a:ln w="38100">
            <a:solidFill>
              <a:srgbClr val="00A6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115987" y="2211931"/>
            <a:ext cx="1613852" cy="52643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QUALITY STANDARDS</a:t>
            </a:r>
            <a:endParaRPr lang="en-US" sz="11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4892" y="4197082"/>
            <a:ext cx="774571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REJECT /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RESIDUAL</a:t>
            </a:r>
            <a:endParaRPr lang="en-US" sz="900" b="1" dirty="0">
              <a:solidFill>
                <a:schemeClr val="bg1"/>
              </a:solidFill>
            </a:endParaRPr>
          </a:p>
        </p:txBody>
      </p:sp>
      <p:cxnSp>
        <p:nvCxnSpPr>
          <p:cNvPr id="85" name="Straight Arrow Connector 84"/>
          <p:cNvCxnSpPr>
            <a:stCxn id="33" idx="6"/>
            <a:endCxn id="32" idx="1"/>
          </p:cNvCxnSpPr>
          <p:nvPr/>
        </p:nvCxnSpPr>
        <p:spPr>
          <a:xfrm flipV="1">
            <a:off x="2236618" y="2475150"/>
            <a:ext cx="879369" cy="4666"/>
          </a:xfrm>
          <a:prstGeom prst="straightConnector1">
            <a:avLst/>
          </a:prstGeom>
          <a:ln w="38100">
            <a:solidFill>
              <a:srgbClr val="0030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930086" y="3504925"/>
            <a:ext cx="1087157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00" dirty="0" smtClean="0"/>
              <a:t>Agricultural Use</a:t>
            </a:r>
            <a:endParaRPr 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7079033" y="1213433"/>
            <a:ext cx="766557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00" dirty="0" smtClean="0"/>
              <a:t>Other Use</a:t>
            </a:r>
            <a:endParaRPr lang="en-US" sz="1000" dirty="0"/>
          </a:p>
        </p:txBody>
      </p:sp>
      <p:sp>
        <p:nvSpPr>
          <p:cNvPr id="35" name="Rounded Rectangle 34"/>
          <p:cNvSpPr/>
          <p:nvPr/>
        </p:nvSpPr>
        <p:spPr>
          <a:xfrm>
            <a:off x="2559214" y="4520922"/>
            <a:ext cx="783336" cy="238796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endParaRPr lang="en-US" sz="9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50283" y="4523480"/>
            <a:ext cx="6815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smtClean="0"/>
              <a:t>Residual</a:t>
            </a:r>
            <a:endParaRPr lang="en-US" sz="1000" dirty="0"/>
          </a:p>
        </p:txBody>
      </p:sp>
      <p:sp>
        <p:nvSpPr>
          <p:cNvPr id="45" name="Rectangle 44"/>
          <p:cNvSpPr/>
          <p:nvPr/>
        </p:nvSpPr>
        <p:spPr>
          <a:xfrm>
            <a:off x="3707028" y="4040021"/>
            <a:ext cx="81625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smtClean="0"/>
              <a:t>Failed Test</a:t>
            </a:r>
            <a:endParaRPr lang="en-US" sz="1000" dirty="0"/>
          </a:p>
        </p:txBody>
      </p:sp>
      <p:cxnSp>
        <p:nvCxnSpPr>
          <p:cNvPr id="48" name="Elbow Connector 47"/>
          <p:cNvCxnSpPr/>
          <p:nvPr/>
        </p:nvCxnSpPr>
        <p:spPr>
          <a:xfrm flipV="1">
            <a:off x="3615679" y="4525744"/>
            <a:ext cx="1008664" cy="877838"/>
          </a:xfrm>
          <a:prstGeom prst="bentConnector3">
            <a:avLst>
              <a:gd name="adj1" fmla="val 23559"/>
            </a:avLst>
          </a:prstGeom>
          <a:ln w="38100">
            <a:solidFill>
              <a:srgbClr val="98480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5595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2016SWNcustom">
      <a:dk1>
        <a:srgbClr val="7F7F7F"/>
      </a:dk1>
      <a:lt1>
        <a:sysClr val="window" lastClr="FFFFFF"/>
      </a:lt1>
      <a:dk2>
        <a:srgbClr val="7F7F7F"/>
      </a:dk2>
      <a:lt2>
        <a:srgbClr val="EEECE1"/>
      </a:lt2>
      <a:accent1>
        <a:srgbClr val="00B0F0"/>
      </a:accent1>
      <a:accent2>
        <a:srgbClr val="002060"/>
      </a:accent2>
      <a:accent3>
        <a:srgbClr val="92D050"/>
      </a:accent3>
      <a:accent4>
        <a:srgbClr val="CF423F"/>
      </a:accent4>
      <a:accent5>
        <a:srgbClr val="31859B"/>
      </a:accent5>
      <a:accent6>
        <a:srgbClr val="F79646"/>
      </a:accent6>
      <a:hlink>
        <a:srgbClr val="00B0F0"/>
      </a:hlink>
      <a:folHlink>
        <a:srgbClr val="9246C6"/>
      </a:folHlink>
    </a:clrScheme>
    <a:fontScheme name="SWN 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6 PowerPoint Template" id="{36AA446E-AE03-40CF-8F43-6D0D1CF6B2C7}" vid="{61B29935-3321-4341-AB2D-F04357D0B34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FAD7EDFF02FB479BD77CCD1C1825EC" ma:contentTypeVersion="1" ma:contentTypeDescription="Create a new document." ma:contentTypeScope="" ma:versionID="c9eaad7a6b4d8c44262b868bc01fa8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dcce58c87e9fcebab8021569449a8d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64F8E5-B7F5-455C-8680-D71F0F64D3D0}">
  <ds:schemaRefs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22A1BEC-B061-4569-AFC2-5D3FBAE60B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90B628-BE6E-4D7A-B6DB-F821ECF896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17614</TotalTime>
  <Words>106</Words>
  <Application>Microsoft Office PowerPoint</Application>
  <PresentationFormat>Letter Paper (8.5x11 in)</PresentationFormat>
  <Paragraphs>62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 Light</vt:lpstr>
      <vt:lpstr>Open Sans Semibold</vt:lpstr>
      <vt:lpstr>Default Design</vt:lpstr>
      <vt:lpstr>Produced Water – A Resource</vt:lpstr>
      <vt:lpstr>Oil and Gas Water Management Life Cycle</vt:lpstr>
      <vt:lpstr>Water Quality for Beneficial Use</vt:lpstr>
    </vt:vector>
  </TitlesOfParts>
  <Company>Southwestern Energy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2016 - SWN Presentation 4X3</dc:title>
  <dc:creator>barnards</dc:creator>
  <cp:lastModifiedBy>Johnson, Jeremiah L</cp:lastModifiedBy>
  <cp:revision>757</cp:revision>
  <cp:lastPrinted>2016-04-12T14:12:34Z</cp:lastPrinted>
  <dcterms:created xsi:type="dcterms:W3CDTF">2009-04-06T19:53:10Z</dcterms:created>
  <dcterms:modified xsi:type="dcterms:W3CDTF">2016-09-23T19:51:59Z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0x01010039FAD7EDFF02FB479BD77CCD1C1825EC</vt:lpwstr>
  </property>
</Properties>
</file>