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5" r:id="rId4"/>
    <p:sldId id="260" r:id="rId5"/>
    <p:sldId id="262" r:id="rId6"/>
    <p:sldId id="270" r:id="rId7"/>
    <p:sldId id="269" r:id="rId8"/>
    <p:sldId id="268" r:id="rId9"/>
    <p:sldId id="266" r:id="rId10"/>
    <p:sldId id="267" r:id="rId11"/>
    <p:sldId id="259" r:id="rId12"/>
    <p:sldId id="271" r:id="rId13"/>
    <p:sldId id="272" r:id="rId14"/>
    <p:sldId id="273" r:id="rId15"/>
    <p:sldId id="275" r:id="rId16"/>
    <p:sldId id="261" r:id="rId17"/>
    <p:sldId id="276" r:id="rId18"/>
    <p:sldId id="277" r:id="rId19"/>
    <p:sldId id="257" r:id="rId20"/>
  </p:sldIdLst>
  <p:sldSz cx="9144000" cy="6858000" type="screen4x3"/>
  <p:notesSz cx="6858000" cy="9144000"/>
  <p:photoAlbum layout="1pic" frame="frameStyle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19C135"/>
    <a:srgbClr val="DFDCC7"/>
    <a:srgbClr val="E5E2D1"/>
    <a:srgbClr val="E1DEC9"/>
    <a:srgbClr val="DED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6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0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660A-4AD8-45D4-92A4-3445F195B6D0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5A6F-6A84-4B6C-90C9-B64B9D93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ocky mountains colorad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5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4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513013"/>
            <a:ext cx="8153400" cy="1831975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Thank You President Martha Rudolph: </a:t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An ECOS Tribute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8" name="PubHalfFrame"/>
          <p:cNvSpPr>
            <a:spLocks noEditPoints="1" noChangeArrowheads="1"/>
          </p:cNvSpPr>
          <p:nvPr/>
        </p:nvSpPr>
        <p:spPr bwMode="auto">
          <a:xfrm rot="5400000">
            <a:off x="7315200" y="0"/>
            <a:ext cx="1828800" cy="18288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ubHalfFrame"/>
          <p:cNvSpPr>
            <a:spLocks noEditPoints="1" noChangeArrowheads="1"/>
          </p:cNvSpPr>
          <p:nvPr/>
        </p:nvSpPr>
        <p:spPr bwMode="auto">
          <a:xfrm rot="16200000">
            <a:off x="0" y="5029200"/>
            <a:ext cx="1828800" cy="18288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ubHalfFrame"/>
          <p:cNvSpPr>
            <a:spLocks noEditPoints="1" noChangeArrowheads="1"/>
          </p:cNvSpPr>
          <p:nvPr/>
        </p:nvSpPr>
        <p:spPr bwMode="auto">
          <a:xfrm rot="10800000">
            <a:off x="7315200" y="5029200"/>
            <a:ext cx="1828800" cy="18288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martha mi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76200"/>
            <a:ext cx="609600" cy="609600"/>
          </a:xfrm>
          <a:prstGeom prst="rect">
            <a:avLst/>
          </a:prstGeom>
        </p:spPr>
      </p:pic>
      <p:sp>
        <p:nvSpPr>
          <p:cNvPr id="7" name="PubHalfFrame"/>
          <p:cNvSpPr>
            <a:spLocks noEditPoints="1" noChangeArrowheads="1"/>
          </p:cNvSpPr>
          <p:nvPr/>
        </p:nvSpPr>
        <p:spPr bwMode="auto">
          <a:xfrm>
            <a:off x="-5316" y="-31898"/>
            <a:ext cx="1828800" cy="1828800"/>
          </a:xfrm>
          <a:custGeom>
            <a:avLst/>
            <a:gdLst>
              <a:gd name="G0" fmla="+- 0 0 0"/>
              <a:gd name="G1" fmla="+- 7200 0 0"/>
              <a:gd name="G2" fmla="+- 21600 0 7200"/>
              <a:gd name="G3" fmla="*/ 7200 1 2"/>
              <a:gd name="G4" fmla="+- 21600 0 G3"/>
              <a:gd name="G5" fmla="+- 7200 0 0"/>
              <a:gd name="G6" fmla="+- 21600 0 7200"/>
              <a:gd name="G7" fmla="*/ 7200 1 2"/>
              <a:gd name="G8" fmla="+- 21600 0 G7"/>
              <a:gd name="T0" fmla="*/ 10800 w 21600"/>
              <a:gd name="T1" fmla="*/ 0 h 21600"/>
              <a:gd name="T2" fmla="*/ 0 w 21600"/>
              <a:gd name="T3" fmla="*/ 10800 h 21600"/>
              <a:gd name="T4" fmla="*/ 3600 w 21600"/>
              <a:gd name="T5" fmla="*/ 18000 h 21600"/>
              <a:gd name="T6" fmla="*/ 18000 w 21600"/>
              <a:gd name="T7" fmla="*/ 3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21600"/>
              <a:gd name="T13" fmla="*/ 0 h 21600"/>
              <a:gd name="T14" fmla="*/ G2 w 21600"/>
              <a:gd name="T15" fmla="*/ G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7200" y="14400"/>
                </a:lnTo>
                <a:lnTo>
                  <a:pt x="7200" y="7200"/>
                </a:lnTo>
                <a:lnTo>
                  <a:pt x="14400" y="72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94" y="380883"/>
            <a:ext cx="4570413" cy="6096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86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372582"/>
            <a:ext cx="5251450" cy="6112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09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4" y="523532"/>
            <a:ext cx="7504113" cy="58109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72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94" y="330063"/>
            <a:ext cx="4646613" cy="61978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5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94" y="279243"/>
            <a:ext cx="4722813" cy="62995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07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" y="785440"/>
            <a:ext cx="7922070" cy="528712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2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wipe/>
      </p:transition>
    </mc:Choice>
    <mc:Fallback xmlns="">
      <p:transition spd="slow" advClick="0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358851"/>
            <a:ext cx="5232400" cy="6140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0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4000">
        <p14:warp dir="i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2" y="798278"/>
            <a:ext cx="7883597" cy="526144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35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b/b2/United_States_Capitol_-_west_front.jpg/1280px-United_States_Capitol_-_west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855" y="0"/>
            <a:ext cx="13065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Picture 1" descr="Pic 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12" y="880291"/>
            <a:ext cx="4792177" cy="5707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28775" y="0"/>
            <a:ext cx="588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YOU, MARTHA!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72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9000">
        <p:wipe/>
      </p:transition>
    </mc:Choice>
    <mc:Fallback xmlns="">
      <p:transition spd="slow" advClick="0" advTm="9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0050"/>
            <a:ext cx="8077200" cy="6057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72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push dir="u"/>
      </p:transition>
    </mc:Choice>
    <mc:Fallback xmlns=""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80" y="317373"/>
            <a:ext cx="4665641" cy="6223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38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wipe/>
      </p:transition>
    </mc:Choice>
    <mc:Fallback xmlns="">
      <p:transition spd="slow" advClick="0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85775"/>
            <a:ext cx="7848600" cy="588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71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pull/>
      </p:transition>
    </mc:Choice>
    <mc:Fallback xmlns="">
      <p:transition spd="slow" advClick="0" advTm="4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81" y="324725"/>
            <a:ext cx="5049838" cy="6208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86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9" y="924594"/>
            <a:ext cx="8412742" cy="5008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142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85775"/>
            <a:ext cx="7848600" cy="588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96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788194"/>
            <a:ext cx="8336161" cy="5281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74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:pull/>
      </p:transition>
    </mc:Choice>
    <mc:Fallback xmlns="">
      <p:transition spd="slow" advClick="0" advTm="4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61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11</Words>
  <Application>Microsoft Office PowerPoint</Application>
  <PresentationFormat>On-screen Show (4:3)</PresentationFormat>
  <Paragraphs>2</Paragraphs>
  <Slides>19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Thank You President Martha Rudolph:  An ECOS Tribute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Martha!</dc:title>
  <dc:creator>S Longsworth</dc:creator>
  <cp:lastModifiedBy>S Longsworth</cp:lastModifiedBy>
  <cp:revision>47</cp:revision>
  <dcterms:created xsi:type="dcterms:W3CDTF">2016-09-15T14:44:51Z</dcterms:created>
  <dcterms:modified xsi:type="dcterms:W3CDTF">2016-09-22T19:53:13Z</dcterms:modified>
</cp:coreProperties>
</file>