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CE297-B921-4065-BD52-FFE9FD259E0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5627A-61A8-4B4F-A3A4-4AAF88183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7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3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2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5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2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3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6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0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A948A-FE16-4F90-950F-CA0F27717C1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E6401-B441-433E-8A53-17757FAD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6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45" b="250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292031" y="360458"/>
            <a:ext cx="5867400" cy="55626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itchFamily="18" charset="0"/>
                <a:ea typeface="+mj-ea"/>
                <a:cs typeface="+mj-cs"/>
              </a:rPr>
              <a:t>Washington State’s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EPCRA app</a:t>
            </a:r>
            <a:r>
              <a:rPr kumimoji="0" lang="en-US" sz="7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age Italic" pitchFamily="66" charset="0"/>
                <a:ea typeface="+mj-ea"/>
                <a:cs typeface="+mj-cs"/>
              </a:rPr>
              <a:t> </a:t>
            </a:r>
            <a:r>
              <a:rPr kumimoji="0" lang="en-US" sz="7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age Italic" pitchFamily="66" charset="0"/>
                <a:ea typeface="+mj-ea"/>
                <a:cs typeface="+mj-cs"/>
              </a:rPr>
              <a:t/>
            </a:r>
            <a:br>
              <a:rPr kumimoji="0" lang="en-US" sz="7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age Italic" pitchFamily="66" charset="0"/>
                <a:ea typeface="+mj-ea"/>
                <a:cs typeface="+mj-cs"/>
              </a:rPr>
            </a:br>
            <a:endParaRPr kumimoji="0" lang="en-US" sz="3100" b="0" i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3081" y="2344459"/>
            <a:ext cx="43053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i="1" dirty="0">
                <a:solidFill>
                  <a:schemeClr val="bg1"/>
                </a:solidFill>
                <a:latin typeface="Rockwell" panose="02060603020205020403" pitchFamily="18" charset="0"/>
              </a:rPr>
              <a:t>Essential chemical storage information made mobile for emergency </a:t>
            </a:r>
            <a:r>
              <a:rPr lang="en-US" sz="2800" i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responders </a:t>
            </a:r>
            <a:endParaRPr lang="en-US" sz="2800" i="1" dirty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" y="6119036"/>
            <a:ext cx="8001000" cy="461665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Maia Bellon, Director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922446"/>
            <a:ext cx="2065079" cy="72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eastsidefire-rescue.org/ImageRepository/Document?documentID=29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4" t="3324" r="-113" b="-28"/>
          <a:stretch/>
        </p:blipFill>
        <p:spPr bwMode="auto">
          <a:xfrm>
            <a:off x="-25400" y="0"/>
            <a:ext cx="9206345" cy="685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3639" y="3784150"/>
            <a:ext cx="6672690" cy="1663613"/>
          </a:xfrm>
          <a:prstGeom prst="rect">
            <a:avLst/>
          </a:prstGeom>
          <a:solidFill>
            <a:schemeClr val="bg1">
              <a:lumMod val="50000"/>
              <a:alpha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“This is a game-changer for us.</a:t>
            </a:r>
            <a:br>
              <a:rPr lang="en-US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Having this paid off for us, improving the safety of responders and the public.”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– Dave Byers, Spills response manager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7" t="9463" r="5149" b="10115"/>
          <a:stretch/>
        </p:blipFill>
        <p:spPr>
          <a:xfrm>
            <a:off x="7136329" y="3784150"/>
            <a:ext cx="2044616" cy="306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25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Rage Italic</vt:lpstr>
      <vt:lpstr>Rockwell</vt:lpstr>
      <vt:lpstr>Office Theme</vt:lpstr>
      <vt:lpstr>PowerPoint Presentation</vt:lpstr>
      <vt:lpstr>PowerPoint Presentation</vt:lpstr>
    </vt:vector>
  </TitlesOfParts>
  <Company>WA Department of Ecology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Wineke, Andrew (ECY)</dc:creator>
  <cp:lastModifiedBy>Wineke, Andrew (ECY)</cp:lastModifiedBy>
  <cp:revision>7</cp:revision>
  <dcterms:created xsi:type="dcterms:W3CDTF">2016-09-16T20:53:24Z</dcterms:created>
  <dcterms:modified xsi:type="dcterms:W3CDTF">2016-09-21T20:13:05Z</dcterms:modified>
</cp:coreProperties>
</file>