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customXml/itemProps6.xml" ContentType="application/vnd.openxmlformats-officedocument.customXmlProperties+xml"/>
  <Override PartName="/customXml/itemProps7.xml" ContentType="application/vnd.openxmlformats-officedocument.customXmlProperties+xml"/>
  <Override PartName="/customXml/itemProps8.xml" ContentType="application/vnd.openxmlformats-officedocument.customXmlProperties+xml"/>
  <Override PartName="/customXml/itemProps9.xml" ContentType="application/vnd.openxmlformats-officedocument.customXmlProperties+xml"/>
  <Override PartName="/customXml/itemProps10.xml" ContentType="application/vnd.openxmlformats-officedocument.customXmlProperties+xml"/>
  <Override PartName="/customXml/itemProps11.xml" ContentType="application/vnd.openxmlformats-officedocument.customXmlProperties+xml"/>
  <Override PartName="/customXml/itemProps12.xml" ContentType="application/vnd.openxmlformats-officedocument.customXmlProperties+xml"/>
  <Override PartName="/customXml/itemProps13.xml" ContentType="application/vnd.openxmlformats-officedocument.customXmlProperties+xml"/>
  <Override PartName="/customXml/itemProps14.xml" ContentType="application/vnd.openxmlformats-officedocument.customXmlProperties+xml"/>
  <Override PartName="/customXml/itemProps15.xml" ContentType="application/vnd.openxmlformats-officedocument.customXmlProperties+xml"/>
  <Override PartName="/customXml/itemProps16.xml" ContentType="application/vnd.openxmlformats-officedocument.customXmlProperties+xml"/>
  <Override PartName="/customXml/itemProps17.xml" ContentType="application/vnd.openxmlformats-officedocument.customXmlProperties+xml"/>
  <Override PartName="/customXml/itemProps18.xml" ContentType="application/vnd.openxmlformats-officedocument.customXmlProperties+xml"/>
  <Override PartName="/customXml/itemProps19.xml" ContentType="application/vnd.openxmlformats-officedocument.customXmlProperties+xml"/>
  <Override PartName="/customXml/itemProps20.xml" ContentType="application/vnd.openxmlformats-officedocument.customXmlProperties+xml"/>
  <Override PartName="/customXml/itemProps21.xml" ContentType="application/vnd.openxmlformats-officedocument.customXmlProperties+xml"/>
  <Override PartName="/customXml/itemProps22.xml" ContentType="application/vnd.openxmlformats-officedocument.customXmlProperties+xml"/>
  <Override PartName="/customXml/itemProps23.xml" ContentType="application/vnd.openxmlformats-officedocument.customXmlProperties+xml"/>
  <Override PartName="/customXml/itemProps24.xml" ContentType="application/vnd.openxmlformats-officedocument.customXmlProperties+xml"/>
  <Override PartName="/customXml/itemProps25.xml" ContentType="application/vnd.openxmlformats-officedocument.customXmlProperties+xml"/>
  <Override PartName="/customXml/itemProps26.xml" ContentType="application/vnd.openxmlformats-officedocument.customXmlProperties+xml"/>
  <Override PartName="/customXml/itemProps27.xml" ContentType="application/vnd.openxmlformats-officedocument.customXmlProperties+xml"/>
  <Override PartName="/customXml/itemProps28.xml" ContentType="application/vnd.openxmlformats-officedocument.customXmlProperties+xml"/>
  <Override PartName="/customXml/itemProps29.xml" ContentType="application/vnd.openxmlformats-officedocument.customXmlProperties+xml"/>
  <Override PartName="/customXml/itemProps30.xml" ContentType="application/vnd.openxmlformats-officedocument.customXmlProperties+xml"/>
  <Override PartName="/customXml/itemProps31.xml" ContentType="application/vnd.openxmlformats-officedocument.customXmlProperties+xml"/>
  <Override PartName="/customXml/itemProps32.xml" ContentType="application/vnd.openxmlformats-officedocument.customXmlProperties+xml"/>
  <Override PartName="/customXml/itemProps33.xml" ContentType="application/vnd.openxmlformats-officedocument.customXmlProperties+xml"/>
  <Override PartName="/customXml/itemProps34.xml" ContentType="application/vnd.openxmlformats-officedocument.customXmlProperties+xml"/>
  <Override PartName="/customXml/itemProps35.xml" ContentType="application/vnd.openxmlformats-officedocument.customXmlProperties+xml"/>
  <Override PartName="/customXml/itemProps36.xml" ContentType="application/vnd.openxmlformats-officedocument.customXmlProperties+xml"/>
  <Override PartName="/customXml/itemProps37.xml" ContentType="application/vnd.openxmlformats-officedocument.customXmlProperties+xml"/>
  <Override PartName="/customXml/itemProps38.xml" ContentType="application/vnd.openxmlformats-officedocument.customXmlProperties+xml"/>
  <Override PartName="/customXml/itemProps39.xml" ContentType="application/vnd.openxmlformats-officedocument.customXmlProperties+xml"/>
  <Override PartName="/customXml/itemProps40.xml" ContentType="application/vnd.openxmlformats-officedocument.customXmlProperties+xml"/>
  <Override PartName="/customXml/itemProps41.xml" ContentType="application/vnd.openxmlformats-officedocument.customXmlProperties+xml"/>
  <Override PartName="/customXml/itemProps42.xml" ContentType="application/vnd.openxmlformats-officedocument.customXmlProperties+xml"/>
  <Override PartName="/customXml/itemProps43.xml" ContentType="application/vnd.openxmlformats-officedocument.customXmlProperties+xml"/>
  <Override PartName="/customXml/itemProps44.xml" ContentType="application/vnd.openxmlformats-officedocument.customXmlProperties+xml"/>
  <Override PartName="/customXml/itemProps45.xml" ContentType="application/vnd.openxmlformats-officedocument.customXmlProperties+xml"/>
  <Override PartName="/customXml/itemProps46.xml" ContentType="application/vnd.openxmlformats-officedocument.customXmlProperties+xml"/>
  <Override PartName="/customXml/itemProps47.xml" ContentType="application/vnd.openxmlformats-officedocument.customXmlProperties+xml"/>
  <Override PartName="/customXml/itemProps48.xml" ContentType="application/vnd.openxmlformats-officedocument.customXmlProperties+xml"/>
  <Override PartName="/customXml/itemProps49.xml" ContentType="application/vnd.openxmlformats-officedocument.customXmlProperties+xml"/>
  <Override PartName="/customXml/itemProps50.xml" ContentType="application/vnd.openxmlformats-officedocument.customXmlProperties+xml"/>
  <Override PartName="/customXml/itemProps51.xml" ContentType="application/vnd.openxmlformats-officedocument.customXmlProperties+xml"/>
  <Override PartName="/customXml/itemProps52.xml" ContentType="application/vnd.openxmlformats-officedocument.customXmlProperties+xml"/>
  <Override PartName="/customXml/itemProps53.xml" ContentType="application/vnd.openxmlformats-officedocument.customXmlProperties+xml"/>
  <Override PartName="/customXml/itemProps54.xml" ContentType="application/vnd.openxmlformats-officedocument.customXmlProperties+xml"/>
  <Override PartName="/customXml/itemProps55.xml" ContentType="application/vnd.openxmlformats-officedocument.customXmlProperties+xml"/>
  <Override PartName="/customXml/itemProps56.xml" ContentType="application/vnd.openxmlformats-officedocument.customXmlProperties+xml"/>
  <Override PartName="/customXml/itemProps57.xml" ContentType="application/vnd.openxmlformats-officedocument.customXmlProperties+xml"/>
  <Override PartName="/customXml/itemProps58.xml" ContentType="application/vnd.openxmlformats-officedocument.customXmlProperties+xml"/>
  <Override PartName="/customXml/itemProps59.xml" ContentType="application/vnd.openxmlformats-officedocument.customXmlProperties+xml"/>
  <Override PartName="/customXml/itemProps60.xml" ContentType="application/vnd.openxmlformats-officedocument.customXmlProperties+xml"/>
  <Override PartName="/customXml/itemProps61.xml" ContentType="application/vnd.openxmlformats-officedocument.customXmlProperties+xml"/>
  <Override PartName="/customXml/itemProps62.xml" ContentType="application/vnd.openxmlformats-officedocument.customXmlProperties+xml"/>
  <Override PartName="/customXml/itemProps63.xml" ContentType="application/vnd.openxmlformats-officedocument.customXmlProperties+xml"/>
  <Override PartName="/customXml/itemProps64.xml" ContentType="application/vnd.openxmlformats-officedocument.customXmlProperties+xml"/>
  <Override PartName="/customXml/itemProps65.xml" ContentType="application/vnd.openxmlformats-officedocument.customXmlProperties+xml"/>
  <Override PartName="/customXml/itemProps66.xml" ContentType="application/vnd.openxmlformats-officedocument.customXmlProperties+xml"/>
  <Override PartName="/customXml/itemProps67.xml" ContentType="application/vnd.openxmlformats-officedocument.customXmlProperties+xml"/>
  <Override PartName="/customXml/itemProps68.xml" ContentType="application/vnd.openxmlformats-officedocument.customXmlProperties+xml"/>
  <Override PartName="/customXml/itemProps69.xml" ContentType="application/vnd.openxmlformats-officedocument.customXmlProperties+xml"/>
  <Override PartName="/customXml/itemProps70.xml" ContentType="application/vnd.openxmlformats-officedocument.customXmlProperties+xml"/>
  <Override PartName="/customXml/itemProps71.xml" ContentType="application/vnd.openxmlformats-officedocument.customXmlProperties+xml"/>
  <Override PartName="/customXml/itemProps72.xml" ContentType="application/vnd.openxmlformats-officedocument.customXmlProperties+xml"/>
  <Override PartName="/customXml/itemProps73.xml" ContentType="application/vnd.openxmlformats-officedocument.customXmlProperties+xml"/>
  <Override PartName="/customXml/itemProps74.xml" ContentType="application/vnd.openxmlformats-officedocument.customXmlProperties+xml"/>
  <Override PartName="/customXml/itemProps75.xml" ContentType="application/vnd.openxmlformats-officedocument.customXmlProperties+xml"/>
  <Override PartName="/customXml/itemProps76.xml" ContentType="application/vnd.openxmlformats-officedocument.customXmlProperties+xml"/>
  <Override PartName="/customXml/itemProps77.xml" ContentType="application/vnd.openxmlformats-officedocument.customXmlProperties+xml"/>
  <Override PartName="/customXml/itemProps78.xml" ContentType="application/vnd.openxmlformats-officedocument.customXmlProperties+xml"/>
  <Override PartName="/customXml/itemProps79.xml" ContentType="application/vnd.openxmlformats-officedocument.customXmlProperties+xml"/>
  <Override PartName="/customXml/itemProps80.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81"/>
  </p:sldMasterIdLst>
  <p:notesMasterIdLst>
    <p:notesMasterId r:id="rId86"/>
  </p:notesMasterIdLst>
  <p:handoutMasterIdLst>
    <p:handoutMasterId r:id="rId87"/>
  </p:handoutMasterIdLst>
  <p:sldIdLst>
    <p:sldId id="272" r:id="rId82"/>
    <p:sldId id="331" r:id="rId83"/>
    <p:sldId id="342" r:id="rId84"/>
    <p:sldId id="343" r:id="rId85"/>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guide id="3" pos="611">
          <p15:clr>
            <a:srgbClr val="A4A3A4"/>
          </p15:clr>
        </p15:guide>
        <p15:guide id="4" pos="7069">
          <p15:clr>
            <a:srgbClr val="A4A3A4"/>
          </p15:clr>
        </p15:guide>
      </p15:sldGuideLst>
    </p:ext>
    <p:ext uri="{2D200454-40CA-4A62-9FC3-DE9A4176ACB9}">
      <p15:notesGuideLst xmlns:p15="http://schemas.microsoft.com/office/powerpoint/2012/main" xmlns="">
        <p15:guide id="1" orient="horz" pos="2928" userDrawn="1">
          <p15:clr>
            <a:srgbClr val="A4A3A4"/>
          </p15:clr>
        </p15:guide>
        <p15:guide id="2" pos="2208"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etzger, Philip" initials="MP" lastIdx="60" clrIdx="0">
    <p:extLst/>
  </p:cmAuthor>
  <p:cmAuthor id="2" name="Cronkhite, Leslie" initials="CL" lastIdx="7" clrIdx="1">
    <p:extLst/>
  </p:cmAuthor>
  <p:cmAuthor id="3" name="Beth's Computer" initials="BC" lastIdx="40" clrIdx="2">
    <p:extLst/>
  </p:cmAuthor>
  <p:cmAuthor id="4" name="Peter" initials="P" lastIdx="9" clrIdx="3"/>
  <p:cmAuthor id="5" name="Harbour, Shana" initials="HS" lastIdx="20" clrIdx="4">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FF1CB"/>
    <a:srgbClr val="CCE9AD"/>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958" autoAdjust="0"/>
    <p:restoredTop sz="86484" autoAdjust="0"/>
  </p:normalViewPr>
  <p:slideViewPr>
    <p:cSldViewPr snapToGrid="0">
      <p:cViewPr>
        <p:scale>
          <a:sx n="66" d="100"/>
          <a:sy n="66" d="100"/>
        </p:scale>
        <p:origin x="-468" y="-32"/>
      </p:cViewPr>
      <p:guideLst>
        <p:guide orient="horz" pos="2160"/>
        <p:guide pos="3840"/>
        <p:guide pos="611"/>
        <p:guide pos="7069"/>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00" d="100"/>
        <a:sy n="100" d="100"/>
      </p:scale>
      <p:origin x="0" y="-3774"/>
    </p:cViewPr>
  </p:sorterViewPr>
  <p:notesViewPr>
    <p:cSldViewPr snapToGrid="0">
      <p:cViewPr varScale="1">
        <p:scale>
          <a:sx n="83" d="100"/>
          <a:sy n="83" d="100"/>
        </p:scale>
        <p:origin x="3810" y="90"/>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customXml" Target="../customXml/item13.xml"/><Relationship Id="rId18" Type="http://schemas.openxmlformats.org/officeDocument/2006/relationships/customXml" Target="../customXml/item18.xml"/><Relationship Id="rId26" Type="http://schemas.openxmlformats.org/officeDocument/2006/relationships/customXml" Target="../customXml/item26.xml"/><Relationship Id="rId39" Type="http://schemas.openxmlformats.org/officeDocument/2006/relationships/customXml" Target="../customXml/item39.xml"/><Relationship Id="rId21" Type="http://schemas.openxmlformats.org/officeDocument/2006/relationships/customXml" Target="../customXml/item21.xml"/><Relationship Id="rId34" Type="http://schemas.openxmlformats.org/officeDocument/2006/relationships/customXml" Target="../customXml/item34.xml"/><Relationship Id="rId42" Type="http://schemas.openxmlformats.org/officeDocument/2006/relationships/customXml" Target="../customXml/item42.xml"/><Relationship Id="rId47" Type="http://schemas.openxmlformats.org/officeDocument/2006/relationships/customXml" Target="../customXml/item47.xml"/><Relationship Id="rId50" Type="http://schemas.openxmlformats.org/officeDocument/2006/relationships/customXml" Target="../customXml/item50.xml"/><Relationship Id="rId55" Type="http://schemas.openxmlformats.org/officeDocument/2006/relationships/customXml" Target="../customXml/item55.xml"/><Relationship Id="rId63" Type="http://schemas.openxmlformats.org/officeDocument/2006/relationships/customXml" Target="../customXml/item63.xml"/><Relationship Id="rId68" Type="http://schemas.openxmlformats.org/officeDocument/2006/relationships/customXml" Target="../customXml/item68.xml"/><Relationship Id="rId76" Type="http://schemas.openxmlformats.org/officeDocument/2006/relationships/customXml" Target="../customXml/item76.xml"/><Relationship Id="rId84" Type="http://schemas.openxmlformats.org/officeDocument/2006/relationships/slide" Target="slides/slide3.xml"/><Relationship Id="rId89" Type="http://schemas.openxmlformats.org/officeDocument/2006/relationships/presProps" Target="presProps.xml"/><Relationship Id="rId7" Type="http://schemas.openxmlformats.org/officeDocument/2006/relationships/customXml" Target="../customXml/item7.xml"/><Relationship Id="rId71" Type="http://schemas.openxmlformats.org/officeDocument/2006/relationships/customXml" Target="../customXml/item71.xml"/><Relationship Id="rId92"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customXml" Target="../customXml/item16.xml"/><Relationship Id="rId29" Type="http://schemas.openxmlformats.org/officeDocument/2006/relationships/customXml" Target="../customXml/item29.xml"/><Relationship Id="rId11" Type="http://schemas.openxmlformats.org/officeDocument/2006/relationships/customXml" Target="../customXml/item11.xml"/><Relationship Id="rId24" Type="http://schemas.openxmlformats.org/officeDocument/2006/relationships/customXml" Target="../customXml/item24.xml"/><Relationship Id="rId32" Type="http://schemas.openxmlformats.org/officeDocument/2006/relationships/customXml" Target="../customXml/item32.xml"/><Relationship Id="rId37" Type="http://schemas.openxmlformats.org/officeDocument/2006/relationships/customXml" Target="../customXml/item37.xml"/><Relationship Id="rId40" Type="http://schemas.openxmlformats.org/officeDocument/2006/relationships/customXml" Target="../customXml/item40.xml"/><Relationship Id="rId45" Type="http://schemas.openxmlformats.org/officeDocument/2006/relationships/customXml" Target="../customXml/item45.xml"/><Relationship Id="rId53" Type="http://schemas.openxmlformats.org/officeDocument/2006/relationships/customXml" Target="../customXml/item53.xml"/><Relationship Id="rId58" Type="http://schemas.openxmlformats.org/officeDocument/2006/relationships/customXml" Target="../customXml/item58.xml"/><Relationship Id="rId66" Type="http://schemas.openxmlformats.org/officeDocument/2006/relationships/customXml" Target="../customXml/item66.xml"/><Relationship Id="rId74" Type="http://schemas.openxmlformats.org/officeDocument/2006/relationships/customXml" Target="../customXml/item74.xml"/><Relationship Id="rId79" Type="http://schemas.openxmlformats.org/officeDocument/2006/relationships/customXml" Target="../customXml/item79.xml"/><Relationship Id="rId87" Type="http://schemas.openxmlformats.org/officeDocument/2006/relationships/handoutMaster" Target="handoutMasters/handoutMaster1.xml"/><Relationship Id="rId5" Type="http://schemas.openxmlformats.org/officeDocument/2006/relationships/customXml" Target="../customXml/item5.xml"/><Relationship Id="rId61" Type="http://schemas.openxmlformats.org/officeDocument/2006/relationships/customXml" Target="../customXml/item61.xml"/><Relationship Id="rId82" Type="http://schemas.openxmlformats.org/officeDocument/2006/relationships/slide" Target="slides/slide1.xml"/><Relationship Id="rId90" Type="http://schemas.openxmlformats.org/officeDocument/2006/relationships/viewProps" Target="viewProps.xml"/><Relationship Id="rId19" Type="http://schemas.openxmlformats.org/officeDocument/2006/relationships/customXml" Target="../customXml/item19.xml"/><Relationship Id="rId14" Type="http://schemas.openxmlformats.org/officeDocument/2006/relationships/customXml" Target="../customXml/item14.xml"/><Relationship Id="rId22" Type="http://schemas.openxmlformats.org/officeDocument/2006/relationships/customXml" Target="../customXml/item22.xml"/><Relationship Id="rId27" Type="http://schemas.openxmlformats.org/officeDocument/2006/relationships/customXml" Target="../customXml/item27.xml"/><Relationship Id="rId30" Type="http://schemas.openxmlformats.org/officeDocument/2006/relationships/customXml" Target="../customXml/item30.xml"/><Relationship Id="rId35" Type="http://schemas.openxmlformats.org/officeDocument/2006/relationships/customXml" Target="../customXml/item35.xml"/><Relationship Id="rId43" Type="http://schemas.openxmlformats.org/officeDocument/2006/relationships/customXml" Target="../customXml/item43.xml"/><Relationship Id="rId48" Type="http://schemas.openxmlformats.org/officeDocument/2006/relationships/customXml" Target="../customXml/item48.xml"/><Relationship Id="rId56" Type="http://schemas.openxmlformats.org/officeDocument/2006/relationships/customXml" Target="../customXml/item56.xml"/><Relationship Id="rId64" Type="http://schemas.openxmlformats.org/officeDocument/2006/relationships/customXml" Target="../customXml/item64.xml"/><Relationship Id="rId69" Type="http://schemas.openxmlformats.org/officeDocument/2006/relationships/customXml" Target="../customXml/item69.xml"/><Relationship Id="rId77" Type="http://schemas.openxmlformats.org/officeDocument/2006/relationships/customXml" Target="../customXml/item77.xml"/><Relationship Id="rId8" Type="http://schemas.openxmlformats.org/officeDocument/2006/relationships/customXml" Target="../customXml/item8.xml"/><Relationship Id="rId51" Type="http://schemas.openxmlformats.org/officeDocument/2006/relationships/customXml" Target="../customXml/item51.xml"/><Relationship Id="rId72" Type="http://schemas.openxmlformats.org/officeDocument/2006/relationships/customXml" Target="../customXml/item72.xml"/><Relationship Id="rId80" Type="http://schemas.openxmlformats.org/officeDocument/2006/relationships/customXml" Target="../customXml/item80.xml"/><Relationship Id="rId85"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customXml" Target="../customXml/item12.xml"/><Relationship Id="rId17" Type="http://schemas.openxmlformats.org/officeDocument/2006/relationships/customXml" Target="../customXml/item17.xml"/><Relationship Id="rId25" Type="http://schemas.openxmlformats.org/officeDocument/2006/relationships/customXml" Target="../customXml/item25.xml"/><Relationship Id="rId33" Type="http://schemas.openxmlformats.org/officeDocument/2006/relationships/customXml" Target="../customXml/item33.xml"/><Relationship Id="rId38" Type="http://schemas.openxmlformats.org/officeDocument/2006/relationships/customXml" Target="../customXml/item38.xml"/><Relationship Id="rId46" Type="http://schemas.openxmlformats.org/officeDocument/2006/relationships/customXml" Target="../customXml/item46.xml"/><Relationship Id="rId59" Type="http://schemas.openxmlformats.org/officeDocument/2006/relationships/customXml" Target="../customXml/item59.xml"/><Relationship Id="rId67" Type="http://schemas.openxmlformats.org/officeDocument/2006/relationships/customXml" Target="../customXml/item67.xml"/><Relationship Id="rId20" Type="http://schemas.openxmlformats.org/officeDocument/2006/relationships/customXml" Target="../customXml/item20.xml"/><Relationship Id="rId41" Type="http://schemas.openxmlformats.org/officeDocument/2006/relationships/customXml" Target="../customXml/item41.xml"/><Relationship Id="rId54" Type="http://schemas.openxmlformats.org/officeDocument/2006/relationships/customXml" Target="../customXml/item54.xml"/><Relationship Id="rId62" Type="http://schemas.openxmlformats.org/officeDocument/2006/relationships/customXml" Target="../customXml/item62.xml"/><Relationship Id="rId70" Type="http://schemas.openxmlformats.org/officeDocument/2006/relationships/customXml" Target="../customXml/item70.xml"/><Relationship Id="rId75" Type="http://schemas.openxmlformats.org/officeDocument/2006/relationships/customXml" Target="../customXml/item75.xml"/><Relationship Id="rId83" Type="http://schemas.openxmlformats.org/officeDocument/2006/relationships/slide" Target="slides/slide2.xml"/><Relationship Id="rId88" Type="http://schemas.openxmlformats.org/officeDocument/2006/relationships/commentAuthors" Target="commentAuthors.xml"/><Relationship Id="rId9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customXml" Target="../customXml/item6.xml"/><Relationship Id="rId15" Type="http://schemas.openxmlformats.org/officeDocument/2006/relationships/customXml" Target="../customXml/item15.xml"/><Relationship Id="rId23" Type="http://schemas.openxmlformats.org/officeDocument/2006/relationships/customXml" Target="../customXml/item23.xml"/><Relationship Id="rId28" Type="http://schemas.openxmlformats.org/officeDocument/2006/relationships/customXml" Target="../customXml/item28.xml"/><Relationship Id="rId36" Type="http://schemas.openxmlformats.org/officeDocument/2006/relationships/customXml" Target="../customXml/item36.xml"/><Relationship Id="rId49" Type="http://schemas.openxmlformats.org/officeDocument/2006/relationships/customXml" Target="../customXml/item49.xml"/><Relationship Id="rId57" Type="http://schemas.openxmlformats.org/officeDocument/2006/relationships/customXml" Target="../customXml/item57.xml"/><Relationship Id="rId10" Type="http://schemas.openxmlformats.org/officeDocument/2006/relationships/customXml" Target="../customXml/item10.xml"/><Relationship Id="rId31" Type="http://schemas.openxmlformats.org/officeDocument/2006/relationships/customXml" Target="../customXml/item31.xml"/><Relationship Id="rId44" Type="http://schemas.openxmlformats.org/officeDocument/2006/relationships/customXml" Target="../customXml/item44.xml"/><Relationship Id="rId52" Type="http://schemas.openxmlformats.org/officeDocument/2006/relationships/customXml" Target="../customXml/item52.xml"/><Relationship Id="rId60" Type="http://schemas.openxmlformats.org/officeDocument/2006/relationships/customXml" Target="../customXml/item60.xml"/><Relationship Id="rId65" Type="http://schemas.openxmlformats.org/officeDocument/2006/relationships/customXml" Target="../customXml/item65.xml"/><Relationship Id="rId73" Type="http://schemas.openxmlformats.org/officeDocument/2006/relationships/customXml" Target="../customXml/item73.xml"/><Relationship Id="rId78" Type="http://schemas.openxmlformats.org/officeDocument/2006/relationships/customXml" Target="../customXml/item78.xml"/><Relationship Id="rId81" Type="http://schemas.openxmlformats.org/officeDocument/2006/relationships/slideMaster" Target="slideMasters/slideMaster1.xml"/><Relationship Id="rId86" Type="http://schemas.openxmlformats.org/officeDocument/2006/relationships/notesMaster" Target="notesMasters/notesMaster1.xml"/><Relationship Id="rId4" Type="http://schemas.openxmlformats.org/officeDocument/2006/relationships/customXml" Target="../customXml/item4.xml"/><Relationship Id="rId9" Type="http://schemas.openxmlformats.org/officeDocument/2006/relationships/customXml" Target="../customXml/item9.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7819EB4-2AD2-4F98-85DA-C9697164913F}" type="doc">
      <dgm:prSet loTypeId="urn:microsoft.com/office/officeart/2005/8/layout/funnel1" loCatId="process" qsTypeId="urn:microsoft.com/office/officeart/2005/8/quickstyle/simple1" qsCatId="simple" csTypeId="urn:microsoft.com/office/officeart/2005/8/colors/colorful5" csCatId="colorful" phldr="1"/>
      <dgm:spPr/>
      <dgm:t>
        <a:bodyPr/>
        <a:lstStyle/>
        <a:p>
          <a:endParaRPr lang="en-US"/>
        </a:p>
      </dgm:t>
    </dgm:pt>
    <dgm:pt modelId="{FC551964-6A1C-4DAA-A254-906586D64065}">
      <dgm:prSet phldrT="[Text]"/>
      <dgm:spPr/>
      <dgm:t>
        <a:bodyPr/>
        <a:lstStyle/>
        <a:p>
          <a:r>
            <a:rPr lang="en-US" dirty="0"/>
            <a:t>EPA</a:t>
          </a:r>
        </a:p>
      </dgm:t>
    </dgm:pt>
    <dgm:pt modelId="{5926B689-E778-47CC-B54F-26ED6DCCDE0E}" type="parTrans" cxnId="{B419E139-3262-4EEC-BE7F-77AA81BD9ED3}">
      <dgm:prSet/>
      <dgm:spPr/>
      <dgm:t>
        <a:bodyPr/>
        <a:lstStyle/>
        <a:p>
          <a:endParaRPr lang="en-US"/>
        </a:p>
      </dgm:t>
    </dgm:pt>
    <dgm:pt modelId="{10D9B96D-DF20-4BCC-889D-425094DBF26B}" type="sibTrans" cxnId="{B419E139-3262-4EEC-BE7F-77AA81BD9ED3}">
      <dgm:prSet/>
      <dgm:spPr/>
      <dgm:t>
        <a:bodyPr/>
        <a:lstStyle/>
        <a:p>
          <a:endParaRPr lang="en-US"/>
        </a:p>
      </dgm:t>
    </dgm:pt>
    <dgm:pt modelId="{4675E3E5-C6F6-4F5C-A0C8-98DA42806900}">
      <dgm:prSet phldrT="[Text]"/>
      <dgm:spPr/>
      <dgm:t>
        <a:bodyPr/>
        <a:lstStyle/>
        <a:p>
          <a:r>
            <a:rPr lang="en-US" dirty="0"/>
            <a:t>States</a:t>
          </a:r>
        </a:p>
      </dgm:t>
    </dgm:pt>
    <dgm:pt modelId="{E0A6228B-B82E-4A28-9B00-CE6617647FD2}" type="parTrans" cxnId="{C791241B-9F04-4453-944A-90E15762279F}">
      <dgm:prSet/>
      <dgm:spPr/>
      <dgm:t>
        <a:bodyPr/>
        <a:lstStyle/>
        <a:p>
          <a:endParaRPr lang="en-US"/>
        </a:p>
      </dgm:t>
    </dgm:pt>
    <dgm:pt modelId="{AA2D797B-A9BC-4794-BE6E-50307C20DEE8}" type="sibTrans" cxnId="{C791241B-9F04-4453-944A-90E15762279F}">
      <dgm:prSet/>
      <dgm:spPr/>
      <dgm:t>
        <a:bodyPr/>
        <a:lstStyle/>
        <a:p>
          <a:endParaRPr lang="en-US"/>
        </a:p>
      </dgm:t>
    </dgm:pt>
    <dgm:pt modelId="{17C45738-921B-4EF9-B9F7-08E0412049B6}">
      <dgm:prSet phldrT="[Text]"/>
      <dgm:spPr/>
      <dgm:t>
        <a:bodyPr/>
        <a:lstStyle/>
        <a:p>
          <a:r>
            <a:rPr lang="en-US"/>
            <a:t>Tribes</a:t>
          </a:r>
          <a:endParaRPr lang="en-US" dirty="0"/>
        </a:p>
      </dgm:t>
    </dgm:pt>
    <dgm:pt modelId="{A46C1FCE-5869-4832-8599-10B4198B4F4B}" type="parTrans" cxnId="{F0BDB471-9D44-46C3-97C3-2D539E1BD966}">
      <dgm:prSet/>
      <dgm:spPr/>
      <dgm:t>
        <a:bodyPr/>
        <a:lstStyle/>
        <a:p>
          <a:endParaRPr lang="en-US"/>
        </a:p>
      </dgm:t>
    </dgm:pt>
    <dgm:pt modelId="{209EE292-C28B-45C9-BAB6-249B112069B6}" type="sibTrans" cxnId="{F0BDB471-9D44-46C3-97C3-2D539E1BD966}">
      <dgm:prSet/>
      <dgm:spPr/>
      <dgm:t>
        <a:bodyPr/>
        <a:lstStyle/>
        <a:p>
          <a:endParaRPr lang="en-US"/>
        </a:p>
      </dgm:t>
    </dgm:pt>
    <dgm:pt modelId="{FEE8FF0A-4A5B-44A4-BFE8-783803F0694A}">
      <dgm:prSet phldrT="[Text]" custT="1"/>
      <dgm:spPr/>
      <dgm:t>
        <a:bodyPr/>
        <a:lstStyle/>
        <a:p>
          <a:r>
            <a:rPr lang="en-US" sz="3200" dirty="0"/>
            <a:t>Voluntary Joint Response Protocol</a:t>
          </a:r>
        </a:p>
      </dgm:t>
    </dgm:pt>
    <dgm:pt modelId="{69626876-CB7A-4E2C-8C4C-39D4FD2DC3C0}" type="parTrans" cxnId="{6DDE818E-6D12-4CE4-BC3C-932BD8FA6060}">
      <dgm:prSet/>
      <dgm:spPr/>
      <dgm:t>
        <a:bodyPr/>
        <a:lstStyle/>
        <a:p>
          <a:endParaRPr lang="en-US"/>
        </a:p>
      </dgm:t>
    </dgm:pt>
    <dgm:pt modelId="{331A8B79-6881-48AB-821F-769D2F273508}" type="sibTrans" cxnId="{6DDE818E-6D12-4CE4-BC3C-932BD8FA6060}">
      <dgm:prSet/>
      <dgm:spPr/>
      <dgm:t>
        <a:bodyPr/>
        <a:lstStyle/>
        <a:p>
          <a:endParaRPr lang="en-US"/>
        </a:p>
      </dgm:t>
    </dgm:pt>
    <dgm:pt modelId="{2B8C26E9-8717-4EF2-8EE7-9B3662E63C51}" type="pres">
      <dgm:prSet presAssocID="{47819EB4-2AD2-4F98-85DA-C9697164913F}" presName="Name0" presStyleCnt="0">
        <dgm:presLayoutVars>
          <dgm:chMax val="4"/>
          <dgm:resizeHandles val="exact"/>
        </dgm:presLayoutVars>
      </dgm:prSet>
      <dgm:spPr/>
      <dgm:t>
        <a:bodyPr/>
        <a:lstStyle/>
        <a:p>
          <a:endParaRPr lang="en-US"/>
        </a:p>
      </dgm:t>
    </dgm:pt>
    <dgm:pt modelId="{7BE45609-377F-428A-8944-6988579D5035}" type="pres">
      <dgm:prSet presAssocID="{47819EB4-2AD2-4F98-85DA-C9697164913F}" presName="ellipse" presStyleLbl="trBgShp" presStyleIdx="0" presStyleCnt="1"/>
      <dgm:spPr/>
    </dgm:pt>
    <dgm:pt modelId="{46A4CA83-2495-44EF-A874-81E08FD3BAD4}" type="pres">
      <dgm:prSet presAssocID="{47819EB4-2AD2-4F98-85DA-C9697164913F}" presName="arrow1" presStyleLbl="fgShp" presStyleIdx="0" presStyleCnt="1" custLinFactNeighborX="-2174" custLinFactNeighborY="56416"/>
      <dgm:spPr/>
    </dgm:pt>
    <dgm:pt modelId="{3FEED08B-B131-4CC1-9E8E-219F69D0BCBB}" type="pres">
      <dgm:prSet presAssocID="{47819EB4-2AD2-4F98-85DA-C9697164913F}" presName="rectangle" presStyleLbl="revTx" presStyleIdx="0" presStyleCnt="1" custScaleX="159772" custScaleY="187867" custLinFactNeighborX="453" custLinFactNeighborY="95998">
        <dgm:presLayoutVars>
          <dgm:bulletEnabled val="1"/>
        </dgm:presLayoutVars>
      </dgm:prSet>
      <dgm:spPr/>
      <dgm:t>
        <a:bodyPr/>
        <a:lstStyle/>
        <a:p>
          <a:endParaRPr lang="en-US"/>
        </a:p>
      </dgm:t>
    </dgm:pt>
    <dgm:pt modelId="{81E9A314-7E8E-4AAB-88BC-9DE1C6442B3D}" type="pres">
      <dgm:prSet presAssocID="{4675E3E5-C6F6-4F5C-A0C8-98DA42806900}" presName="item1" presStyleLbl="node1" presStyleIdx="0" presStyleCnt="3">
        <dgm:presLayoutVars>
          <dgm:bulletEnabled val="1"/>
        </dgm:presLayoutVars>
      </dgm:prSet>
      <dgm:spPr/>
      <dgm:t>
        <a:bodyPr/>
        <a:lstStyle/>
        <a:p>
          <a:endParaRPr lang="en-US"/>
        </a:p>
      </dgm:t>
    </dgm:pt>
    <dgm:pt modelId="{0887F71B-4C68-4C89-BA99-21C137A527DE}" type="pres">
      <dgm:prSet presAssocID="{17C45738-921B-4EF9-B9F7-08E0412049B6}" presName="item2" presStyleLbl="node1" presStyleIdx="1" presStyleCnt="3">
        <dgm:presLayoutVars>
          <dgm:bulletEnabled val="1"/>
        </dgm:presLayoutVars>
      </dgm:prSet>
      <dgm:spPr/>
      <dgm:t>
        <a:bodyPr/>
        <a:lstStyle/>
        <a:p>
          <a:endParaRPr lang="en-US"/>
        </a:p>
      </dgm:t>
    </dgm:pt>
    <dgm:pt modelId="{96D0EADB-5363-4B99-8057-59C07B06369E}" type="pres">
      <dgm:prSet presAssocID="{FEE8FF0A-4A5B-44A4-BFE8-783803F0694A}" presName="item3" presStyleLbl="node1" presStyleIdx="2" presStyleCnt="3">
        <dgm:presLayoutVars>
          <dgm:bulletEnabled val="1"/>
        </dgm:presLayoutVars>
      </dgm:prSet>
      <dgm:spPr/>
      <dgm:t>
        <a:bodyPr/>
        <a:lstStyle/>
        <a:p>
          <a:endParaRPr lang="en-US"/>
        </a:p>
      </dgm:t>
    </dgm:pt>
    <dgm:pt modelId="{98BFC2D2-C8B3-4C7D-A3D4-2BA4BE6566DF}" type="pres">
      <dgm:prSet presAssocID="{47819EB4-2AD2-4F98-85DA-C9697164913F}" presName="funnel" presStyleLbl="trAlignAcc1" presStyleIdx="0" presStyleCnt="1" custLinFactNeighborX="-533" custLinFactNeighborY="1298"/>
      <dgm:spPr/>
    </dgm:pt>
  </dgm:ptLst>
  <dgm:cxnLst>
    <dgm:cxn modelId="{0F4B7627-1DC8-40DD-AE44-A3937DD24FC2}" type="presOf" srcId="{17C45738-921B-4EF9-B9F7-08E0412049B6}" destId="{81E9A314-7E8E-4AAB-88BC-9DE1C6442B3D}" srcOrd="0" destOrd="0" presId="urn:microsoft.com/office/officeart/2005/8/layout/funnel1"/>
    <dgm:cxn modelId="{5975B77F-3CBA-4CB4-BDA0-C73FD859E586}" type="presOf" srcId="{FC551964-6A1C-4DAA-A254-906586D64065}" destId="{96D0EADB-5363-4B99-8057-59C07B06369E}" srcOrd="0" destOrd="0" presId="urn:microsoft.com/office/officeart/2005/8/layout/funnel1"/>
    <dgm:cxn modelId="{F478B202-1D01-4DE5-919F-CCE8632EC098}" type="presOf" srcId="{FEE8FF0A-4A5B-44A4-BFE8-783803F0694A}" destId="{3FEED08B-B131-4CC1-9E8E-219F69D0BCBB}" srcOrd="0" destOrd="0" presId="urn:microsoft.com/office/officeart/2005/8/layout/funnel1"/>
    <dgm:cxn modelId="{6DDE818E-6D12-4CE4-BC3C-932BD8FA6060}" srcId="{47819EB4-2AD2-4F98-85DA-C9697164913F}" destId="{FEE8FF0A-4A5B-44A4-BFE8-783803F0694A}" srcOrd="3" destOrd="0" parTransId="{69626876-CB7A-4E2C-8C4C-39D4FD2DC3C0}" sibTransId="{331A8B79-6881-48AB-821F-769D2F273508}"/>
    <dgm:cxn modelId="{F0BDB471-9D44-46C3-97C3-2D539E1BD966}" srcId="{47819EB4-2AD2-4F98-85DA-C9697164913F}" destId="{17C45738-921B-4EF9-B9F7-08E0412049B6}" srcOrd="2" destOrd="0" parTransId="{A46C1FCE-5869-4832-8599-10B4198B4F4B}" sibTransId="{209EE292-C28B-45C9-BAB6-249B112069B6}"/>
    <dgm:cxn modelId="{6F4A3B5F-C97E-4B80-BBEE-6A348F202796}" type="presOf" srcId="{4675E3E5-C6F6-4F5C-A0C8-98DA42806900}" destId="{0887F71B-4C68-4C89-BA99-21C137A527DE}" srcOrd="0" destOrd="0" presId="urn:microsoft.com/office/officeart/2005/8/layout/funnel1"/>
    <dgm:cxn modelId="{2FCC0318-359A-4CF4-98EA-EBE5E2FDF160}" type="presOf" srcId="{47819EB4-2AD2-4F98-85DA-C9697164913F}" destId="{2B8C26E9-8717-4EF2-8EE7-9B3662E63C51}" srcOrd="0" destOrd="0" presId="urn:microsoft.com/office/officeart/2005/8/layout/funnel1"/>
    <dgm:cxn modelId="{B419E139-3262-4EEC-BE7F-77AA81BD9ED3}" srcId="{47819EB4-2AD2-4F98-85DA-C9697164913F}" destId="{FC551964-6A1C-4DAA-A254-906586D64065}" srcOrd="0" destOrd="0" parTransId="{5926B689-E778-47CC-B54F-26ED6DCCDE0E}" sibTransId="{10D9B96D-DF20-4BCC-889D-425094DBF26B}"/>
    <dgm:cxn modelId="{C791241B-9F04-4453-944A-90E15762279F}" srcId="{47819EB4-2AD2-4F98-85DA-C9697164913F}" destId="{4675E3E5-C6F6-4F5C-A0C8-98DA42806900}" srcOrd="1" destOrd="0" parTransId="{E0A6228B-B82E-4A28-9B00-CE6617647FD2}" sibTransId="{AA2D797B-A9BC-4794-BE6E-50307C20DEE8}"/>
    <dgm:cxn modelId="{C218FEEC-70F3-4530-B0C7-FACD8E1FEF68}" type="presParOf" srcId="{2B8C26E9-8717-4EF2-8EE7-9B3662E63C51}" destId="{7BE45609-377F-428A-8944-6988579D5035}" srcOrd="0" destOrd="0" presId="urn:microsoft.com/office/officeart/2005/8/layout/funnel1"/>
    <dgm:cxn modelId="{DF560F02-1A31-462C-AF42-531B754D0A34}" type="presParOf" srcId="{2B8C26E9-8717-4EF2-8EE7-9B3662E63C51}" destId="{46A4CA83-2495-44EF-A874-81E08FD3BAD4}" srcOrd="1" destOrd="0" presId="urn:microsoft.com/office/officeart/2005/8/layout/funnel1"/>
    <dgm:cxn modelId="{3FFC87F8-6B57-4B92-B325-E05249D2903A}" type="presParOf" srcId="{2B8C26E9-8717-4EF2-8EE7-9B3662E63C51}" destId="{3FEED08B-B131-4CC1-9E8E-219F69D0BCBB}" srcOrd="2" destOrd="0" presId="urn:microsoft.com/office/officeart/2005/8/layout/funnel1"/>
    <dgm:cxn modelId="{354B2F48-0375-4834-B324-A57D770EF3BA}" type="presParOf" srcId="{2B8C26E9-8717-4EF2-8EE7-9B3662E63C51}" destId="{81E9A314-7E8E-4AAB-88BC-9DE1C6442B3D}" srcOrd="3" destOrd="0" presId="urn:microsoft.com/office/officeart/2005/8/layout/funnel1"/>
    <dgm:cxn modelId="{A95AE8D3-9AA1-4B5D-80FA-6B6A8C2FB55F}" type="presParOf" srcId="{2B8C26E9-8717-4EF2-8EE7-9B3662E63C51}" destId="{0887F71B-4C68-4C89-BA99-21C137A527DE}" srcOrd="4" destOrd="0" presId="urn:microsoft.com/office/officeart/2005/8/layout/funnel1"/>
    <dgm:cxn modelId="{EDF3041D-0AB5-4308-8A22-0D1DB8591D37}" type="presParOf" srcId="{2B8C26E9-8717-4EF2-8EE7-9B3662E63C51}" destId="{96D0EADB-5363-4B99-8057-59C07B06369E}" srcOrd="5" destOrd="0" presId="urn:microsoft.com/office/officeart/2005/8/layout/funnel1"/>
    <dgm:cxn modelId="{4D34957F-49F0-467D-B273-3D3025F9ED4B}" type="presParOf" srcId="{2B8C26E9-8717-4EF2-8EE7-9B3662E63C51}" destId="{98BFC2D2-C8B3-4C7D-A3D4-2BA4BE6566DF}" srcOrd="6" destOrd="0" presId="urn:microsoft.com/office/officeart/2005/8/layout/funnel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E45609-377F-428A-8944-6988579D5035}">
      <dsp:nvSpPr>
        <dsp:cNvPr id="0" name=""/>
        <dsp:cNvSpPr/>
      </dsp:nvSpPr>
      <dsp:spPr>
        <a:xfrm>
          <a:off x="660027" y="743302"/>
          <a:ext cx="2412000" cy="837655"/>
        </a:xfrm>
        <a:prstGeom prst="ellipse">
          <a:avLst/>
        </a:prstGeom>
        <a:solidFill>
          <a:schemeClr val="accent5">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6A4CA83-2495-44EF-A874-81E08FD3BAD4}">
      <dsp:nvSpPr>
        <dsp:cNvPr id="0" name=""/>
        <dsp:cNvSpPr/>
      </dsp:nvSpPr>
      <dsp:spPr>
        <a:xfrm>
          <a:off x="1625884" y="2963212"/>
          <a:ext cx="467441" cy="299162"/>
        </a:xfrm>
        <a:prstGeom prst="downArrow">
          <a:avLst/>
        </a:prstGeom>
        <a:solidFill>
          <a:schemeClr val="accent5">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FEED08B-B131-4CC1-9E8E-219F69D0BCBB}">
      <dsp:nvSpPr>
        <dsp:cNvPr id="0" name=""/>
        <dsp:cNvSpPr/>
      </dsp:nvSpPr>
      <dsp:spPr>
        <a:xfrm>
          <a:off x="87512" y="3325812"/>
          <a:ext cx="3584837" cy="10538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7584" tIns="227584" rIns="227584" bIns="227584" numCol="1" spcCol="1270" anchor="ctr" anchorCtr="0">
          <a:noAutofit/>
        </a:bodyPr>
        <a:lstStyle/>
        <a:p>
          <a:pPr lvl="0" algn="ctr" defTabSz="1422400">
            <a:lnSpc>
              <a:spcPct val="90000"/>
            </a:lnSpc>
            <a:spcBef>
              <a:spcPct val="0"/>
            </a:spcBef>
            <a:spcAft>
              <a:spcPct val="35000"/>
            </a:spcAft>
          </a:pPr>
          <a:r>
            <a:rPr lang="en-US" sz="3200" kern="1200" dirty="0"/>
            <a:t>Voluntary Joint Response Protocol</a:t>
          </a:r>
        </a:p>
      </dsp:txBody>
      <dsp:txXfrm>
        <a:off x="87512" y="3325812"/>
        <a:ext cx="3584837" cy="1053802"/>
      </dsp:txXfrm>
    </dsp:sp>
    <dsp:sp modelId="{81E9A314-7E8E-4AAB-88BC-9DE1C6442B3D}">
      <dsp:nvSpPr>
        <dsp:cNvPr id="0" name=""/>
        <dsp:cNvSpPr/>
      </dsp:nvSpPr>
      <dsp:spPr>
        <a:xfrm>
          <a:off x="1536948" y="1645652"/>
          <a:ext cx="841395" cy="841395"/>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r>
            <a:rPr lang="en-US" sz="1700" kern="1200"/>
            <a:t>Tribes</a:t>
          </a:r>
          <a:endParaRPr lang="en-US" sz="1700" kern="1200" dirty="0"/>
        </a:p>
      </dsp:txBody>
      <dsp:txXfrm>
        <a:off x="1660167" y="1768871"/>
        <a:ext cx="594957" cy="594957"/>
      </dsp:txXfrm>
    </dsp:sp>
    <dsp:sp modelId="{0887F71B-4C68-4C89-BA99-21C137A527DE}">
      <dsp:nvSpPr>
        <dsp:cNvPr id="0" name=""/>
        <dsp:cNvSpPr/>
      </dsp:nvSpPr>
      <dsp:spPr>
        <a:xfrm>
          <a:off x="934883" y="1014418"/>
          <a:ext cx="841395" cy="841395"/>
        </a:xfrm>
        <a:prstGeom prst="ellipse">
          <a:avLst/>
        </a:prstGeom>
        <a:solidFill>
          <a:schemeClr val="accent5">
            <a:hueOff val="-3676673"/>
            <a:satOff val="-5114"/>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r>
            <a:rPr lang="en-US" sz="1700" kern="1200" dirty="0"/>
            <a:t>States</a:t>
          </a:r>
        </a:p>
      </dsp:txBody>
      <dsp:txXfrm>
        <a:off x="1058102" y="1137637"/>
        <a:ext cx="594957" cy="594957"/>
      </dsp:txXfrm>
    </dsp:sp>
    <dsp:sp modelId="{96D0EADB-5363-4B99-8057-59C07B06369E}">
      <dsp:nvSpPr>
        <dsp:cNvPr id="0" name=""/>
        <dsp:cNvSpPr/>
      </dsp:nvSpPr>
      <dsp:spPr>
        <a:xfrm>
          <a:off x="1794976" y="810987"/>
          <a:ext cx="841395" cy="841395"/>
        </a:xfrm>
        <a:prstGeom prst="ellipse">
          <a:avLst/>
        </a:prstGeom>
        <a:solidFill>
          <a:schemeClr val="accent5">
            <a:hueOff val="-7353345"/>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r>
            <a:rPr lang="en-US" sz="1700" kern="1200" dirty="0"/>
            <a:t>EPA</a:t>
          </a:r>
        </a:p>
      </dsp:txBody>
      <dsp:txXfrm>
        <a:off x="1918195" y="934206"/>
        <a:ext cx="594957" cy="594957"/>
      </dsp:txXfrm>
    </dsp:sp>
    <dsp:sp modelId="{98BFC2D2-C8B3-4C7D-A3D4-2BA4BE6566DF}">
      <dsp:nvSpPr>
        <dsp:cNvPr id="0" name=""/>
        <dsp:cNvSpPr/>
      </dsp:nvSpPr>
      <dsp:spPr>
        <a:xfrm>
          <a:off x="546978" y="667646"/>
          <a:ext cx="2617674" cy="2094139"/>
        </a:xfrm>
        <a:prstGeom prst="funnel">
          <a:avLst/>
        </a:prstGeom>
        <a:solidFill>
          <a:schemeClr val="lt1">
            <a:alpha val="40000"/>
            <a:hueOff val="0"/>
            <a:satOff val="0"/>
            <a:lumOff val="0"/>
            <a:alphaOff val="0"/>
          </a:schemeClr>
        </a:solidFill>
        <a:ln w="6350" cap="flat" cmpd="sng" algn="ctr">
          <a:solidFill>
            <a:schemeClr val="accent5">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funnel1">
  <dgm:title val=""/>
  <dgm:desc val=""/>
  <dgm:catLst>
    <dgm:cat type="relationship" pri="2000"/>
    <dgm:cat type="process" pri="27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4"/>
      <dgm:resizeHandles val="exact"/>
    </dgm:varLst>
    <dgm:alg type="composite">
      <dgm:param type="ar" val="1.25"/>
    </dgm:alg>
    <dgm:shape xmlns:r="http://schemas.openxmlformats.org/officeDocument/2006/relationships" r:blip="">
      <dgm:adjLst/>
    </dgm:shape>
    <dgm:presOf/>
    <dgm:choose name="Name1">
      <dgm:if name="Name2" axis="ch" ptType="node" func="cnt" op="equ" val="2">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w" for="ch" forName="item1" refType="w" fact="0.35"/>
          <dgm:constr type="h" for="ch" forName="item1" refType="w" fact="0.35"/>
          <dgm:constr type="t" for="ch" forName="item1" refType="h" fact="0.05"/>
          <dgm:constr type="l" for="ch" forName="item1" refType="w" fact="0.125"/>
          <dgm:constr type="primFontSz" for="ch" forName="item1" op="equ" val="65"/>
          <dgm:constr type="w" for="ch" forName="funnel" refType="w" fact="0.7"/>
          <dgm:constr type="h" for="ch" forName="funnel" refType="h" fact="0.7"/>
          <dgm:constr type="t" for="ch" forName="funnel"/>
          <dgm:constr type="l" for="ch" forName="funnel"/>
        </dgm:constrLst>
      </dgm:if>
      <dgm:else name="Name3">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primFontSz" for="ch" forName="rectangle" val="65"/>
          <dgm:constr type="w" for="ch" forName="item1" refType="w" fact="0.225"/>
          <dgm:constr type="h" for="ch" forName="item1" refType="w" fact="0.225"/>
          <dgm:constr type="t" for="ch" forName="item1" refType="h" fact="0.336"/>
          <dgm:constr type="l" for="ch" forName="item1" refType="w" fact="0.261"/>
          <dgm:constr type="primFontSz" for="ch" forName="item1" val="65"/>
          <dgm:constr type="w" for="ch" forName="item2" refType="w" fact="0.225"/>
          <dgm:constr type="h" for="ch" forName="item2" refType="w" fact="0.225"/>
          <dgm:constr type="t" for="ch" forName="item2" refType="h" fact="0.125"/>
          <dgm:constr type="l" for="ch" forName="item2" refType="w" fact="0.1"/>
          <dgm:constr type="primFontSz" for="ch" forName="item2" refType="primFontSz" refFor="ch" refForName="item1" op="equ"/>
          <dgm:constr type="w" for="ch" forName="item3" refType="w" fact="0.225"/>
          <dgm:constr type="h" for="ch" forName="item3" refType="w" fact="0.225"/>
          <dgm:constr type="t" for="ch" forName="item3" refType="h" fact="0.057"/>
          <dgm:constr type="l" for="ch" forName="item3" refType="w" fact="0.33"/>
          <dgm:constr type="primFontSz" for="ch" forName="item3" refType="primFontSz" refFor="ch" refForName="item1" op="equ"/>
          <dgm:constr type="w" for="ch" forName="funnel" refType="w" fact="0.7"/>
          <dgm:constr type="h" for="ch" forName="funnel" refType="h" fact="0.7"/>
          <dgm:constr type="t" for="ch" forName="funnel"/>
          <dgm:constr type="l" for="ch" forName="funnel"/>
        </dgm:constrLst>
      </dgm:else>
    </dgm:choose>
    <dgm:ruleLst/>
    <dgm:choose name="Name4">
      <dgm:if name="Name5" axis="ch" ptType="node" func="cnt" op="gte" val="1">
        <dgm:layoutNode name="ellipse" styleLbl="trBgShp">
          <dgm:alg type="sp"/>
          <dgm:shape xmlns:r="http://schemas.openxmlformats.org/officeDocument/2006/relationships" type="ellipse" r:blip="">
            <dgm:adjLst/>
          </dgm:shape>
          <dgm:presOf/>
          <dgm:constrLst/>
          <dgm:ruleLst/>
        </dgm:layoutNode>
        <dgm:layoutNode name="arrow1" styleLbl="fgShp">
          <dgm:alg type="sp"/>
          <dgm:shape xmlns:r="http://schemas.openxmlformats.org/officeDocument/2006/relationships" type="downArrow" r:blip="">
            <dgm:adjLst/>
          </dgm:shape>
          <dgm:presOf/>
          <dgm:constrLst/>
          <dgm:ruleLst/>
        </dgm:layoutNode>
        <dgm:layoutNode name="rectangle" styleLbl="revTx">
          <dgm:varLst>
            <dgm:bulletEnabled val="1"/>
          </dgm:varLst>
          <dgm:alg type="tx">
            <dgm:param type="txAnchorHorzCh" val="ctr"/>
          </dgm:alg>
          <dgm:shape xmlns:r="http://schemas.openxmlformats.org/officeDocument/2006/relationships" type="rect" r:blip="">
            <dgm:adjLst/>
          </dgm:shape>
          <dgm:choose name="Name6">
            <dgm:if name="Name7" axis="ch" ptType="node" func="cnt" op="equ" val="1">
              <dgm:presOf axis="ch desOrSelf" ptType="node node" st="1 1" cnt="1 0"/>
            </dgm:if>
            <dgm:if name="Name8" axis="ch" ptType="node" func="cnt" op="equ" val="2">
              <dgm:presOf axis="ch desOrSelf" ptType="node node" st="2 1" cnt="1 0"/>
            </dgm:if>
            <dgm:if name="Name9" axis="ch" ptType="node" func="cnt" op="equ" val="3">
              <dgm:presOf axis="ch desOrSelf" ptType="node node" st="3 1" cnt="1 0"/>
            </dgm:if>
            <dgm:else name="Name10">
              <dgm:presOf axis="ch desOrSelf" ptType="node node" st="4 1" cnt="1 0"/>
            </dgm:else>
          </dgm:choose>
          <dgm:constrLst/>
          <dgm:ruleLst>
            <dgm:rule type="primFontSz" val="5" fact="NaN" max="NaN"/>
          </dgm:ruleLst>
        </dgm:layoutNode>
        <dgm:forEach name="Name11" axis="ch" ptType="node" st="2" cnt="1">
          <dgm:layoutNode name="item1" styleLbl="node1">
            <dgm:varLst>
              <dgm:bulletEnabled val="1"/>
            </dgm:varLst>
            <dgm:alg type="tx">
              <dgm:param type="txAnchorVertCh" val="mid"/>
            </dgm:alg>
            <dgm:shape xmlns:r="http://schemas.openxmlformats.org/officeDocument/2006/relationships" type="ellipse" r:blip="">
              <dgm:adjLst/>
            </dgm:shape>
            <dgm:choose name="Name12">
              <dgm:if name="Name13" axis="root ch" ptType="all node" func="cnt" op="equ" val="1">
                <dgm:presOf/>
              </dgm:if>
              <dgm:if name="Name14" axis="root ch" ptType="all node" func="cnt" op="equ" val="2">
                <dgm:presOf axis="root ch desOrSelf" ptType="all node node" st="1 1 1" cnt="0 1 0"/>
              </dgm:if>
              <dgm:if name="Name15" axis="root ch" ptType="all node" func="cnt" op="equ" val="3">
                <dgm:presOf axis="root ch desOrSelf" ptType="all node node" st="1 2 1" cnt="0 1 0"/>
              </dgm:if>
              <dgm:else name="Name16">
                <dgm:presOf axis="root ch desOrSelf" ptType="all node node" st="1 3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17" axis="ch" ptType="node" st="3" cnt="1">
          <dgm:layoutNode name="item2" styleLbl="node1">
            <dgm:varLst>
              <dgm:bulletEnabled val="1"/>
            </dgm:varLst>
            <dgm:alg type="tx">
              <dgm:param type="txAnchorVertCh" val="mid"/>
            </dgm:alg>
            <dgm:shape xmlns:r="http://schemas.openxmlformats.org/officeDocument/2006/relationships" type="ellipse" r:blip="">
              <dgm:adjLst/>
            </dgm:shape>
            <dgm:choose name="Name18">
              <dgm:if name="Name19" axis="root ch" ptType="all node" func="cnt" op="equ" val="1">
                <dgm:presOf/>
              </dgm:if>
              <dgm:if name="Name20" axis="root ch" ptType="all node" func="cnt" op="equ" val="2">
                <dgm:presOf/>
              </dgm:if>
              <dgm:if name="Name21" axis="root ch" ptType="all node" func="cnt" op="equ" val="3">
                <dgm:presOf axis="root ch desOrSelf" ptType="all node node" st="1 1 1" cnt="0 1 0"/>
              </dgm:if>
              <dgm:else name="Name22">
                <dgm:presOf axis="root ch desOrSelf" ptType="all node node" st="1 2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23" axis="ch" ptType="node" st="4" cnt="1">
          <dgm:layoutNode name="item3" styleLbl="node1">
            <dgm:varLst>
              <dgm:bulletEnabled val="1"/>
            </dgm:varLst>
            <dgm:alg type="tx">
              <dgm:param type="txAnchorVertCh" val="mid"/>
            </dgm:alg>
            <dgm:shape xmlns:r="http://schemas.openxmlformats.org/officeDocument/2006/relationships" type="ellipse" r:blip="">
              <dgm:adjLst/>
            </dgm:shape>
            <dgm:choose name="Name24">
              <dgm:if name="Name25" axis="root ch" ptType="all node" func="cnt" op="equ" val="1">
                <dgm:presOf/>
              </dgm:if>
              <dgm:if name="Name26" axis="root ch" ptType="all node" func="cnt" op="equ" val="2">
                <dgm:presOf/>
              </dgm:if>
              <dgm:if name="Name27" axis="root ch" ptType="all node" func="cnt" op="equ" val="3">
                <dgm:presOf/>
              </dgm:if>
              <dgm:else name="Name28">
                <dgm:presOf axis="root ch desOrSelf" ptType="all node node" st="1 1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layoutNode name="funnel" styleLbl="trAlignAcc1">
          <dgm:alg type="sp"/>
          <dgm:shape xmlns:r="http://schemas.openxmlformats.org/officeDocument/2006/relationships" type="funnel" r:blip="">
            <dgm:adjLst/>
          </dgm:shape>
          <dgm:presOf/>
          <dgm:constrLst/>
          <dgm:ruleLst/>
        </dgm:layoutNode>
      </dgm:if>
      <dgm:else name="Name29"/>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037840" cy="466725"/>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970938" y="1"/>
            <a:ext cx="3037840" cy="466725"/>
          </a:xfrm>
          <a:prstGeom prst="rect">
            <a:avLst/>
          </a:prstGeom>
        </p:spPr>
        <p:txBody>
          <a:bodyPr vert="horz" lIns="91440" tIns="45720" rIns="91440" bIns="45720" rtlCol="0"/>
          <a:lstStyle>
            <a:lvl1pPr algn="r">
              <a:defRPr sz="1200"/>
            </a:lvl1pPr>
          </a:lstStyle>
          <a:p>
            <a:fld id="{61FC7973-1BC9-43F5-85F9-4FACD2958EF8}" type="datetimeFigureOut">
              <a:rPr lang="en-US" smtClean="0"/>
              <a:t>9/23/2016</a:t>
            </a:fld>
            <a:endParaRPr lang="en-US" dirty="0"/>
          </a:p>
        </p:txBody>
      </p:sp>
      <p:sp>
        <p:nvSpPr>
          <p:cNvPr id="4" name="Footer Placeholder 3"/>
          <p:cNvSpPr>
            <a:spLocks noGrp="1"/>
          </p:cNvSpPr>
          <p:nvPr>
            <p:ph type="ftr" sz="quarter" idx="2"/>
          </p:nvPr>
        </p:nvSpPr>
        <p:spPr>
          <a:xfrm>
            <a:off x="0" y="8829675"/>
            <a:ext cx="3037840" cy="466725"/>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970938" y="8829675"/>
            <a:ext cx="3037840" cy="466725"/>
          </a:xfrm>
          <a:prstGeom prst="rect">
            <a:avLst/>
          </a:prstGeom>
        </p:spPr>
        <p:txBody>
          <a:bodyPr vert="horz" lIns="91440" tIns="45720" rIns="91440" bIns="45720" rtlCol="0" anchor="b"/>
          <a:lstStyle>
            <a:lvl1pPr algn="r">
              <a:defRPr sz="1200"/>
            </a:lvl1pPr>
          </a:lstStyle>
          <a:p>
            <a:fld id="{BA1C7F03-C3E4-416A-A8E4-9CCE3B8FA7BC}" type="slidenum">
              <a:rPr lang="en-US" smtClean="0"/>
              <a:t>‹#›</a:t>
            </a:fld>
            <a:endParaRPr lang="en-US" dirty="0"/>
          </a:p>
        </p:txBody>
      </p:sp>
    </p:spTree>
    <p:extLst>
      <p:ext uri="{BB962C8B-B14F-4D97-AF65-F5344CB8AC3E}">
        <p14:creationId xmlns:p14="http://schemas.microsoft.com/office/powerpoint/2010/main" val="1161340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59C7A5E6-1615-4CD6-B9A4-1E61339149C3}" type="datetimeFigureOut">
              <a:rPr lang="en-US" smtClean="0"/>
              <a:pPr/>
              <a:t>9/23/2016</a:t>
            </a:fld>
            <a:endParaRPr lang="en-US" dirty="0"/>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es Placeholder 4"/>
          <p:cNvSpPr>
            <a:spLocks noGrp="1"/>
          </p:cNvSpPr>
          <p:nvPr>
            <p:ph type="body" sz="quarter" idx="3"/>
          </p:nvPr>
        </p:nvSpPr>
        <p:spPr>
          <a:xfrm>
            <a:off x="701040" y="4473893"/>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8"/>
            <a:ext cx="3037840" cy="466433"/>
          </a:xfrm>
          <a:prstGeom prst="rect">
            <a:avLst/>
          </a:prstGeom>
        </p:spPr>
        <p:txBody>
          <a:bodyPr vert="horz" lIns="93177" tIns="46589" rIns="93177" bIns="46589"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38" y="8829968"/>
            <a:ext cx="3037840" cy="466433"/>
          </a:xfrm>
          <a:prstGeom prst="rect">
            <a:avLst/>
          </a:prstGeom>
        </p:spPr>
        <p:txBody>
          <a:bodyPr vert="horz" lIns="93177" tIns="46589" rIns="93177" bIns="46589" rtlCol="0" anchor="b"/>
          <a:lstStyle>
            <a:lvl1pPr algn="r">
              <a:defRPr sz="1200"/>
            </a:lvl1pPr>
          </a:lstStyle>
          <a:p>
            <a:fld id="{E8B65245-9394-460A-9FE2-739B0A2119B2}" type="slidenum">
              <a:rPr lang="en-US" smtClean="0"/>
              <a:pPr/>
              <a:t>‹#›</a:t>
            </a:fld>
            <a:endParaRPr lang="en-US" dirty="0"/>
          </a:p>
        </p:txBody>
      </p:sp>
    </p:spTree>
    <p:extLst>
      <p:ext uri="{BB962C8B-B14F-4D97-AF65-F5344CB8AC3E}">
        <p14:creationId xmlns:p14="http://schemas.microsoft.com/office/powerpoint/2010/main" val="12990121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endParaRPr lang="en-US" sz="1200" i="1"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B65245-9394-460A-9FE2-739B0A2119B2}" type="slidenum">
              <a:rPr lang="en-US" smtClean="0"/>
              <a:pPr/>
              <a:t>1</a:t>
            </a:fld>
            <a:endParaRPr lang="en-US" dirty="0"/>
          </a:p>
        </p:txBody>
      </p:sp>
    </p:spTree>
    <p:extLst>
      <p:ext uri="{BB962C8B-B14F-4D97-AF65-F5344CB8AC3E}">
        <p14:creationId xmlns:p14="http://schemas.microsoft.com/office/powerpoint/2010/main" val="27041593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nSpc>
                <a:spcPct val="110000"/>
              </a:lnSpc>
              <a:buNone/>
            </a:pPr>
            <a:r>
              <a:rPr lang="en-US" dirty="0"/>
              <a:t>State, Tribal, and Federal environmental and public health agencies all have protocols that guide their individual responses to environmental incidents. </a:t>
            </a:r>
          </a:p>
          <a:p>
            <a:pPr>
              <a:lnSpc>
                <a:spcPct val="110000"/>
              </a:lnSpc>
            </a:pPr>
            <a:r>
              <a:rPr lang="en-US" dirty="0"/>
              <a:t>- Protocols vary based on the type of incident and potential environmental impacts</a:t>
            </a:r>
          </a:p>
          <a:p>
            <a:pPr>
              <a:lnSpc>
                <a:spcPct val="110000"/>
              </a:lnSpc>
            </a:pPr>
            <a:r>
              <a:rPr lang="en-US" dirty="0"/>
              <a:t>- Incidents involve multiple jurisdictions</a:t>
            </a:r>
          </a:p>
          <a:p>
            <a:pPr>
              <a:lnSpc>
                <a:spcPct val="110000"/>
              </a:lnSpc>
            </a:pPr>
            <a:r>
              <a:rPr lang="en-US" dirty="0"/>
              <a:t>- Protocols may differ across jurisdictions</a:t>
            </a:r>
          </a:p>
          <a:p>
            <a:pPr>
              <a:lnSpc>
                <a:spcPct val="110000"/>
              </a:lnSpc>
            </a:pPr>
            <a:r>
              <a:rPr lang="en-US" dirty="0"/>
              <a:t>- Communication across jurisdictions can be a challenge</a:t>
            </a:r>
          </a:p>
          <a:p>
            <a:pPr marL="0" indent="0">
              <a:lnSpc>
                <a:spcPct val="110000"/>
              </a:lnSpc>
              <a:buNone/>
            </a:pPr>
            <a:endParaRPr lang="en-US" dirty="0"/>
          </a:p>
          <a:p>
            <a:pPr marL="0" indent="0">
              <a:lnSpc>
                <a:spcPct val="110000"/>
              </a:lnSpc>
              <a:buNone/>
            </a:pPr>
            <a:r>
              <a:rPr lang="en-US" dirty="0"/>
              <a:t>These factors can create unintended or undesirable outcomes in the response to such incidents.  Importantly, multi-jurisdictional environmental incidents may involve situations over which more than one agency or governmental entity has legal authority, or which affect the land, water, or air of more than one jurisdiction, or both.</a:t>
            </a:r>
          </a:p>
          <a:p>
            <a:endParaRPr lang="en-US" dirty="0"/>
          </a:p>
        </p:txBody>
      </p:sp>
      <p:sp>
        <p:nvSpPr>
          <p:cNvPr id="4" name="Slide Number Placeholder 3"/>
          <p:cNvSpPr>
            <a:spLocks noGrp="1"/>
          </p:cNvSpPr>
          <p:nvPr>
            <p:ph type="sldNum" sz="quarter" idx="10"/>
          </p:nvPr>
        </p:nvSpPr>
        <p:spPr/>
        <p:txBody>
          <a:bodyPr/>
          <a:lstStyle/>
          <a:p>
            <a:fld id="{E8B65245-9394-460A-9FE2-739B0A2119B2}" type="slidenum">
              <a:rPr lang="en-US" smtClean="0"/>
              <a:pPr/>
              <a:t>2</a:t>
            </a:fld>
            <a:endParaRPr lang="en-US" dirty="0"/>
          </a:p>
        </p:txBody>
      </p:sp>
    </p:spTree>
    <p:extLst>
      <p:ext uri="{BB962C8B-B14F-4D97-AF65-F5344CB8AC3E}">
        <p14:creationId xmlns:p14="http://schemas.microsoft.com/office/powerpoint/2010/main" val="41493708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B65245-9394-460A-9FE2-739B0A2119B2}" type="slidenum">
              <a:rPr lang="en-US" smtClean="0"/>
              <a:pPr/>
              <a:t>3</a:t>
            </a:fld>
            <a:endParaRPr lang="en-US" dirty="0"/>
          </a:p>
        </p:txBody>
      </p:sp>
    </p:spTree>
    <p:extLst>
      <p:ext uri="{BB962C8B-B14F-4D97-AF65-F5344CB8AC3E}">
        <p14:creationId xmlns:p14="http://schemas.microsoft.com/office/powerpoint/2010/main" val="31918557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E-Enterprise Leadership Council (EELC) will form an IPT to fully scope this project and clearly articulate the need. The scoping effort will identify ways in which states, tribes and EPA can work together, including in their interactions with each other and with territories and local governments, using joint governance approaches to more efficiently and effectively respond to environmental incidents at large (national) and smaller (interstate) scales.</a:t>
            </a:r>
          </a:p>
          <a:p>
            <a:endParaRPr lang="en-US" dirty="0"/>
          </a:p>
        </p:txBody>
      </p:sp>
      <p:sp>
        <p:nvSpPr>
          <p:cNvPr id="4" name="Slide Number Placeholder 3"/>
          <p:cNvSpPr>
            <a:spLocks noGrp="1"/>
          </p:cNvSpPr>
          <p:nvPr>
            <p:ph type="sldNum" sz="quarter" idx="10"/>
          </p:nvPr>
        </p:nvSpPr>
        <p:spPr/>
        <p:txBody>
          <a:bodyPr/>
          <a:lstStyle/>
          <a:p>
            <a:fld id="{E8B65245-9394-460A-9FE2-739B0A2119B2}" type="slidenum">
              <a:rPr lang="en-US" smtClean="0"/>
              <a:pPr/>
              <a:t>4</a:t>
            </a:fld>
            <a:endParaRPr lang="en-US" dirty="0"/>
          </a:p>
        </p:txBody>
      </p:sp>
    </p:spTree>
    <p:extLst>
      <p:ext uri="{BB962C8B-B14F-4D97-AF65-F5344CB8AC3E}">
        <p14:creationId xmlns:p14="http://schemas.microsoft.com/office/powerpoint/2010/main" val="4608041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8225231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265369"/>
            <a:ext cx="10515600" cy="1172339"/>
          </a:xfrm>
        </p:spPr>
        <p:txBody>
          <a:bodyPr>
            <a:normAutofit/>
          </a:bodyPr>
          <a:lstStyle>
            <a:lvl1pPr>
              <a:defRPr sz="4000" b="1">
                <a:solidFill>
                  <a:schemeClr val="accent5"/>
                </a:solidFill>
                <a:latin typeface="+mn-lt"/>
              </a:defRPr>
            </a:lvl1pPr>
          </a:lstStyle>
          <a:p>
            <a:r>
              <a:rPr lang="en-US" dirty="0"/>
              <a:t>Click to edit Master title style</a:t>
            </a:r>
          </a:p>
        </p:txBody>
      </p:sp>
      <p:sp>
        <p:nvSpPr>
          <p:cNvPr id="3" name="Content Placeholder 2"/>
          <p:cNvSpPr>
            <a:spLocks noGrp="1"/>
          </p:cNvSpPr>
          <p:nvPr>
            <p:ph idx="1"/>
          </p:nvPr>
        </p:nvSpPr>
        <p:spPr>
          <a:xfrm>
            <a:off x="838200" y="1725868"/>
            <a:ext cx="10515600" cy="4791309"/>
          </a:xfrm>
        </p:spPr>
        <p:txBody>
          <a:bodyPr/>
          <a:lstStyle>
            <a:lvl1pPr>
              <a:defRPr sz="2600"/>
            </a:lvl1pPr>
            <a:lvl2pPr>
              <a:defRPr sz="2000"/>
            </a:lvl2pPr>
            <a:lvl3pPr>
              <a:defRPr sz="2000"/>
            </a:lvl3pPr>
            <a:lvl4pPr>
              <a:defRPr sz="2000"/>
            </a:lvl4pPr>
            <a:lvl5pPr>
              <a:defRPr sz="20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extBox 6"/>
          <p:cNvSpPr txBox="1"/>
          <p:nvPr userDrawn="1"/>
        </p:nvSpPr>
        <p:spPr>
          <a:xfrm>
            <a:off x="11513129" y="6500572"/>
            <a:ext cx="507076" cy="276999"/>
          </a:xfrm>
          <a:prstGeom prst="rect">
            <a:avLst/>
          </a:prstGeom>
          <a:noFill/>
        </p:spPr>
        <p:txBody>
          <a:bodyPr wrap="square" rtlCol="0">
            <a:spAutoFit/>
          </a:bodyPr>
          <a:lstStyle/>
          <a:p>
            <a:pPr algn="ctr"/>
            <a:fld id="{4F5A4373-EA92-44AE-AE85-57B1BD3D191A}" type="slidenum">
              <a:rPr lang="en-US" sz="1200" b="1" smtClean="0">
                <a:solidFill>
                  <a:schemeClr val="accent5"/>
                </a:solidFill>
              </a:rPr>
              <a:pPr algn="ctr"/>
              <a:t>‹#›</a:t>
            </a:fld>
            <a:endParaRPr lang="en-US" sz="1200" b="1" dirty="0">
              <a:solidFill>
                <a:schemeClr val="accent5"/>
              </a:solidFill>
            </a:endParaRPr>
          </a:p>
        </p:txBody>
      </p:sp>
      <p:sp>
        <p:nvSpPr>
          <p:cNvPr id="5" name="Rectangle 4"/>
          <p:cNvSpPr/>
          <p:nvPr userDrawn="1"/>
        </p:nvSpPr>
        <p:spPr>
          <a:xfrm>
            <a:off x="152400" y="1436119"/>
            <a:ext cx="11887200" cy="18288"/>
          </a:xfrm>
          <a:prstGeom prst="rect">
            <a:avLst/>
          </a:prstGeom>
          <a:gradFill flip="none" rotWithShape="0">
            <a:gsLst>
              <a:gs pos="0">
                <a:schemeClr val="accent5">
                  <a:alpha val="0"/>
                </a:schemeClr>
              </a:gs>
              <a:gs pos="50000">
                <a:schemeClr val="accent5"/>
              </a:gs>
              <a:gs pos="100000">
                <a:schemeClr val="accent5">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622200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b="1">
                <a:latin typeface="+mn-lt"/>
              </a:defRPr>
            </a:lvl1pPr>
          </a:lstStyle>
          <a:p>
            <a:r>
              <a:rPr lang="en-US" dirty="0"/>
              <a:t>Click to edit Master title style</a:t>
            </a:r>
          </a:p>
        </p:txBody>
      </p:sp>
      <p:sp>
        <p:nvSpPr>
          <p:cNvPr id="7" name="TextBox 6"/>
          <p:cNvSpPr txBox="1"/>
          <p:nvPr userDrawn="1"/>
        </p:nvSpPr>
        <p:spPr>
          <a:xfrm>
            <a:off x="11513129" y="6500572"/>
            <a:ext cx="507076" cy="276999"/>
          </a:xfrm>
          <a:prstGeom prst="rect">
            <a:avLst/>
          </a:prstGeom>
          <a:noFill/>
        </p:spPr>
        <p:txBody>
          <a:bodyPr wrap="square" rtlCol="0">
            <a:spAutoFit/>
          </a:bodyPr>
          <a:lstStyle/>
          <a:p>
            <a:pPr algn="ctr"/>
            <a:fld id="{4F5A4373-EA92-44AE-AE85-57B1BD3D191A}" type="slidenum">
              <a:rPr lang="en-US" sz="1200" b="1" smtClean="0">
                <a:solidFill>
                  <a:schemeClr val="accent5"/>
                </a:solidFill>
              </a:rPr>
              <a:pPr algn="ctr"/>
              <a:t>‹#›</a:t>
            </a:fld>
            <a:endParaRPr lang="en-US" sz="1200" b="1" dirty="0">
              <a:solidFill>
                <a:schemeClr val="accent5"/>
              </a:solidFill>
            </a:endParaRPr>
          </a:p>
        </p:txBody>
      </p:sp>
    </p:spTree>
    <p:extLst>
      <p:ext uri="{BB962C8B-B14F-4D97-AF65-F5344CB8AC3E}">
        <p14:creationId xmlns:p14="http://schemas.microsoft.com/office/powerpoint/2010/main" val="21989477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lang="en-US" sz="4000" b="1" kern="1200" dirty="0">
                <a:solidFill>
                  <a:schemeClr val="accent5"/>
                </a:solidFill>
                <a:latin typeface="+mn-lt"/>
                <a:ea typeface="+mj-ea"/>
                <a:cs typeface="+mj-cs"/>
              </a:defRPr>
            </a:lvl1p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normAutofit/>
          </a:bodyPr>
          <a:lstStyle>
            <a:lvl1pPr>
              <a:defRPr sz="2600"/>
            </a:lvl1pPr>
            <a:lvl2pPr>
              <a:defRPr sz="2000"/>
            </a:lvl2pPr>
            <a:lvl3pPr>
              <a:defRPr sz="2000"/>
            </a:lvl3pPr>
            <a:lvl4pPr>
              <a:defRPr sz="2000"/>
            </a:lvl4pPr>
            <a:lvl5pPr>
              <a:defRPr sz="20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72200" y="1825625"/>
            <a:ext cx="5181600" cy="4351338"/>
          </a:xfrm>
        </p:spPr>
        <p:txBody>
          <a:bodyPr>
            <a:normAutofit/>
          </a:bodyPr>
          <a:lstStyle>
            <a:lvl1pPr>
              <a:defRPr sz="2600"/>
            </a:lvl1pPr>
            <a:lvl2pPr>
              <a:defRPr sz="2000"/>
            </a:lvl2pPr>
            <a:lvl3pPr>
              <a:defRPr sz="2000"/>
            </a:lvl3pPr>
            <a:lvl4pPr>
              <a:defRPr sz="2000"/>
            </a:lvl4pPr>
            <a:lvl5pPr>
              <a:defRPr sz="20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TextBox 7"/>
          <p:cNvSpPr txBox="1"/>
          <p:nvPr userDrawn="1"/>
        </p:nvSpPr>
        <p:spPr>
          <a:xfrm>
            <a:off x="11513129" y="6500572"/>
            <a:ext cx="507076" cy="276999"/>
          </a:xfrm>
          <a:prstGeom prst="rect">
            <a:avLst/>
          </a:prstGeom>
          <a:noFill/>
        </p:spPr>
        <p:txBody>
          <a:bodyPr wrap="square" rtlCol="0">
            <a:spAutoFit/>
          </a:bodyPr>
          <a:lstStyle/>
          <a:p>
            <a:pPr algn="ctr"/>
            <a:fld id="{4F5A4373-EA92-44AE-AE85-57B1BD3D191A}" type="slidenum">
              <a:rPr lang="en-US" sz="1200" b="1" smtClean="0">
                <a:solidFill>
                  <a:schemeClr val="accent5"/>
                </a:solidFill>
              </a:rPr>
              <a:pPr algn="ctr"/>
              <a:t>‹#›</a:t>
            </a:fld>
            <a:endParaRPr lang="en-US" sz="1200" b="1" dirty="0">
              <a:solidFill>
                <a:schemeClr val="accent5"/>
              </a:solidFill>
            </a:endParaRPr>
          </a:p>
        </p:txBody>
      </p:sp>
    </p:spTree>
    <p:extLst>
      <p:ext uri="{BB962C8B-B14F-4D97-AF65-F5344CB8AC3E}">
        <p14:creationId xmlns:p14="http://schemas.microsoft.com/office/powerpoint/2010/main" val="5132641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normAutofit/>
          </a:bodyPr>
          <a:lstStyle>
            <a:lvl1pPr>
              <a:defRPr lang="en-US" sz="4000" b="1" kern="1200" dirty="0">
                <a:solidFill>
                  <a:schemeClr val="accent5"/>
                </a:solidFill>
                <a:latin typeface="+mn-lt"/>
                <a:ea typeface="+mj-ea"/>
                <a:cs typeface="+mj-cs"/>
              </a:defRPr>
            </a:lvl1pPr>
          </a:lstStyle>
          <a:p>
            <a:r>
              <a:rPr lang="en-US" dirty="0"/>
              <a:t>Click to edit Master title style</a:t>
            </a:r>
          </a:p>
        </p:txBody>
      </p:sp>
      <p:sp>
        <p:nvSpPr>
          <p:cNvPr id="3" name="Text Placeholder 2"/>
          <p:cNvSpPr>
            <a:spLocks noGrp="1"/>
          </p:cNvSpPr>
          <p:nvPr>
            <p:ph type="body" idx="1"/>
          </p:nvPr>
        </p:nvSpPr>
        <p:spPr>
          <a:xfrm>
            <a:off x="839788" y="1720735"/>
            <a:ext cx="5157787" cy="975539"/>
          </a:xfrm>
        </p:spPr>
        <p:txBody>
          <a:bodyPr anchor="ctr" anchorCtr="0">
            <a:noAutofit/>
          </a:bodyPr>
          <a:lstStyle>
            <a:lvl1pPr marL="0" indent="0">
              <a:buNone/>
              <a:defRPr sz="3600" b="0">
                <a:solidFill>
                  <a:schemeClr val="accent6">
                    <a:lumMod val="7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839788" y="2696274"/>
            <a:ext cx="5157787" cy="3684588"/>
          </a:xfrm>
        </p:spPr>
        <p:txBody>
          <a:bodyPr>
            <a:normAutofit/>
          </a:bodyPr>
          <a:lstStyle>
            <a:lvl1pPr>
              <a:defRPr sz="2600"/>
            </a:lvl1pPr>
            <a:lvl2pPr>
              <a:defRPr sz="2000"/>
            </a:lvl2pPr>
            <a:lvl3pPr>
              <a:defRPr sz="2000"/>
            </a:lvl3pPr>
            <a:lvl4pPr>
              <a:defRPr sz="2000"/>
            </a:lvl4pPr>
            <a:lvl5pPr>
              <a:defRPr sz="20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72200" y="1720735"/>
            <a:ext cx="5183188" cy="975539"/>
          </a:xfrm>
        </p:spPr>
        <p:txBody>
          <a:bodyPr anchor="ctr" anchorCtr="0">
            <a:noAutofit/>
          </a:bodyPr>
          <a:lstStyle>
            <a:lvl1pPr marL="0" indent="0">
              <a:buNone/>
              <a:defRPr sz="3600" b="0">
                <a:solidFill>
                  <a:schemeClr val="accent6">
                    <a:lumMod val="7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696274"/>
            <a:ext cx="5183188" cy="3684588"/>
          </a:xfrm>
        </p:spPr>
        <p:txBody>
          <a:bodyPr>
            <a:normAutofit/>
          </a:bodyPr>
          <a:lstStyle>
            <a:lvl1pPr>
              <a:defRPr sz="2600"/>
            </a:lvl1pPr>
            <a:lvl2pPr>
              <a:defRPr sz="2000"/>
            </a:lvl2pPr>
            <a:lvl3pPr>
              <a:defRPr sz="2000"/>
            </a:lvl3pPr>
            <a:lvl4pPr>
              <a:defRPr sz="2000"/>
            </a:lvl4pPr>
            <a:lvl5pPr>
              <a:defRPr sz="20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TextBox 9"/>
          <p:cNvSpPr txBox="1"/>
          <p:nvPr userDrawn="1"/>
        </p:nvSpPr>
        <p:spPr>
          <a:xfrm>
            <a:off x="11513129" y="6500572"/>
            <a:ext cx="507076" cy="276999"/>
          </a:xfrm>
          <a:prstGeom prst="rect">
            <a:avLst/>
          </a:prstGeom>
          <a:noFill/>
        </p:spPr>
        <p:txBody>
          <a:bodyPr wrap="square" rtlCol="0">
            <a:spAutoFit/>
          </a:bodyPr>
          <a:lstStyle/>
          <a:p>
            <a:pPr algn="ctr"/>
            <a:fld id="{4F5A4373-EA92-44AE-AE85-57B1BD3D191A}" type="slidenum">
              <a:rPr lang="en-US" sz="1200" b="1" smtClean="0">
                <a:solidFill>
                  <a:schemeClr val="accent5"/>
                </a:solidFill>
              </a:rPr>
              <a:pPr algn="ctr"/>
              <a:t>‹#›</a:t>
            </a:fld>
            <a:endParaRPr lang="en-US" sz="1200" b="1" dirty="0">
              <a:solidFill>
                <a:schemeClr val="accent5"/>
              </a:solidFill>
            </a:endParaRPr>
          </a:p>
        </p:txBody>
      </p:sp>
    </p:spTree>
    <p:extLst>
      <p:ext uri="{BB962C8B-B14F-4D97-AF65-F5344CB8AC3E}">
        <p14:creationId xmlns:p14="http://schemas.microsoft.com/office/powerpoint/2010/main" val="21525463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lang="en-US" sz="4000" b="1" kern="1200" dirty="0">
                <a:solidFill>
                  <a:schemeClr val="accent5"/>
                </a:solidFill>
                <a:latin typeface="+mn-lt"/>
                <a:ea typeface="+mj-ea"/>
                <a:cs typeface="+mj-cs"/>
              </a:defRPr>
            </a:lvl1pPr>
          </a:lstStyle>
          <a:p>
            <a:r>
              <a:rPr lang="en-US" dirty="0"/>
              <a:t>Click to edit Master title style</a:t>
            </a:r>
          </a:p>
        </p:txBody>
      </p:sp>
      <p:sp>
        <p:nvSpPr>
          <p:cNvPr id="6" name="TextBox 5"/>
          <p:cNvSpPr txBox="1"/>
          <p:nvPr userDrawn="1"/>
        </p:nvSpPr>
        <p:spPr>
          <a:xfrm>
            <a:off x="11513129" y="6500572"/>
            <a:ext cx="507076" cy="276999"/>
          </a:xfrm>
          <a:prstGeom prst="rect">
            <a:avLst/>
          </a:prstGeom>
          <a:noFill/>
        </p:spPr>
        <p:txBody>
          <a:bodyPr wrap="square" rtlCol="0">
            <a:spAutoFit/>
          </a:bodyPr>
          <a:lstStyle/>
          <a:p>
            <a:pPr algn="ctr"/>
            <a:fld id="{4F5A4373-EA92-44AE-AE85-57B1BD3D191A}" type="slidenum">
              <a:rPr lang="en-US" sz="1200" b="1" smtClean="0">
                <a:solidFill>
                  <a:schemeClr val="accent5"/>
                </a:solidFill>
              </a:rPr>
              <a:pPr algn="ctr"/>
              <a:t>‹#›</a:t>
            </a:fld>
            <a:endParaRPr lang="en-US" sz="1200" b="1" dirty="0">
              <a:solidFill>
                <a:schemeClr val="accent5"/>
              </a:solidFill>
            </a:endParaRPr>
          </a:p>
        </p:txBody>
      </p:sp>
    </p:spTree>
    <p:extLst>
      <p:ext uri="{BB962C8B-B14F-4D97-AF65-F5344CB8AC3E}">
        <p14:creationId xmlns:p14="http://schemas.microsoft.com/office/powerpoint/2010/main" val="35490893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TextBox 4"/>
          <p:cNvSpPr txBox="1"/>
          <p:nvPr userDrawn="1"/>
        </p:nvSpPr>
        <p:spPr>
          <a:xfrm>
            <a:off x="11513129" y="6500572"/>
            <a:ext cx="507076" cy="276999"/>
          </a:xfrm>
          <a:prstGeom prst="rect">
            <a:avLst/>
          </a:prstGeom>
          <a:noFill/>
        </p:spPr>
        <p:txBody>
          <a:bodyPr wrap="square" rtlCol="0">
            <a:spAutoFit/>
          </a:bodyPr>
          <a:lstStyle/>
          <a:p>
            <a:pPr algn="ctr"/>
            <a:fld id="{4F5A4373-EA92-44AE-AE85-57B1BD3D191A}" type="slidenum">
              <a:rPr lang="en-US" sz="1200" b="1" smtClean="0">
                <a:solidFill>
                  <a:schemeClr val="accent5"/>
                </a:solidFill>
              </a:rPr>
              <a:pPr algn="ctr"/>
              <a:t>‹#›</a:t>
            </a:fld>
            <a:endParaRPr lang="en-US" sz="1200" b="1" dirty="0">
              <a:solidFill>
                <a:schemeClr val="accent5"/>
              </a:solidFill>
            </a:endParaRPr>
          </a:p>
        </p:txBody>
      </p:sp>
    </p:spTree>
    <p:extLst>
      <p:ext uri="{BB962C8B-B14F-4D97-AF65-F5344CB8AC3E}">
        <p14:creationId xmlns:p14="http://schemas.microsoft.com/office/powerpoint/2010/main" val="7566420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A59DC966-5576-4EFE-A923-840F2CC8663D}" type="datetimeFigureOut">
              <a:rPr lang="en-US" smtClean="0"/>
              <a:pPr/>
              <a:t>9/23/2016</a:t>
            </a:fld>
            <a:endParaRPr lang="en-US"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1D014AD7-24D2-42A0-8F63-FA4FB7A8D538}" type="slidenum">
              <a:rPr lang="en-US" smtClean="0"/>
              <a:pPr/>
              <a:t>‹#›</a:t>
            </a:fld>
            <a:endParaRPr lang="en-US" dirty="0"/>
          </a:p>
        </p:txBody>
      </p:sp>
    </p:spTree>
    <p:extLst>
      <p:ext uri="{BB962C8B-B14F-4D97-AF65-F5344CB8AC3E}">
        <p14:creationId xmlns:p14="http://schemas.microsoft.com/office/powerpoint/2010/main" val="5816517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0569310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7"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545348" y="371850"/>
            <a:ext cx="10264024" cy="6193472"/>
          </a:xfrm>
          <a:prstGeom prst="rect">
            <a:avLst/>
          </a:prstGeom>
          <a:noFill/>
        </p:spPr>
      </p:pic>
      <p:sp>
        <p:nvSpPr>
          <p:cNvPr id="6" name="TextBox 5"/>
          <p:cNvSpPr txBox="1"/>
          <p:nvPr/>
        </p:nvSpPr>
        <p:spPr>
          <a:xfrm>
            <a:off x="1886931" y="2654039"/>
            <a:ext cx="8384583" cy="338554"/>
          </a:xfrm>
          <a:prstGeom prst="rect">
            <a:avLst/>
          </a:prstGeom>
          <a:noFill/>
        </p:spPr>
        <p:txBody>
          <a:bodyPr wrap="square" rtlCol="0">
            <a:spAutoFit/>
          </a:bodyPr>
          <a:lstStyle/>
          <a:p>
            <a:pPr algn="ctr"/>
            <a:endParaRPr lang="en-US" sz="1600" i="1" dirty="0">
              <a:latin typeface="ChantillyLHLightItalic"/>
            </a:endParaRPr>
          </a:p>
        </p:txBody>
      </p:sp>
      <p:sp>
        <p:nvSpPr>
          <p:cNvPr id="9" name="Rectangle 8"/>
          <p:cNvSpPr/>
          <p:nvPr/>
        </p:nvSpPr>
        <p:spPr>
          <a:xfrm>
            <a:off x="135622" y="2655108"/>
            <a:ext cx="11887200" cy="18288"/>
          </a:xfrm>
          <a:prstGeom prst="rect">
            <a:avLst/>
          </a:prstGeom>
          <a:gradFill flip="none" rotWithShape="0">
            <a:gsLst>
              <a:gs pos="0">
                <a:schemeClr val="accent5">
                  <a:alpha val="0"/>
                </a:schemeClr>
              </a:gs>
              <a:gs pos="50000">
                <a:schemeClr val="accent5"/>
              </a:gs>
              <a:gs pos="100000">
                <a:schemeClr val="accent5">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152399" y="4282063"/>
            <a:ext cx="11887200" cy="18288"/>
          </a:xfrm>
          <a:prstGeom prst="rect">
            <a:avLst/>
          </a:prstGeom>
          <a:gradFill flip="none" rotWithShape="0">
            <a:gsLst>
              <a:gs pos="0">
                <a:schemeClr val="accent5">
                  <a:alpha val="0"/>
                </a:schemeClr>
              </a:gs>
              <a:gs pos="50000">
                <a:schemeClr val="accent5"/>
              </a:gs>
              <a:gs pos="100000">
                <a:schemeClr val="accent5">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145315" y="4794578"/>
            <a:ext cx="5901369" cy="1200329"/>
          </a:xfrm>
          <a:prstGeom prst="rect">
            <a:avLst/>
          </a:prstGeom>
          <a:solidFill>
            <a:srgbClr val="FFFFFF">
              <a:alpha val="50196"/>
            </a:srgbClr>
          </a:solidFill>
        </p:spPr>
        <p:txBody>
          <a:bodyPr wrap="square" rtlCol="0">
            <a:spAutoFit/>
          </a:bodyPr>
          <a:lstStyle/>
          <a:p>
            <a:pPr algn="ctr"/>
            <a:r>
              <a:rPr lang="en-US" b="1" dirty="0"/>
              <a:t>Developing a Voluntary Protocol for Joint State/Tribal/Federal Response to Multi-Jurisdictional Environmental Incidents</a:t>
            </a:r>
            <a:endParaRPr lang="en-US" dirty="0"/>
          </a:p>
          <a:p>
            <a:pPr algn="ctr"/>
            <a:r>
              <a:rPr lang="en-US" dirty="0">
                <a:solidFill>
                  <a:schemeClr val="accent5"/>
                </a:solidFill>
                <a:latin typeface="+mj-lt"/>
              </a:rPr>
              <a:t>September 27, 2016</a:t>
            </a:r>
          </a:p>
        </p:txBody>
      </p:sp>
      <p:pic>
        <p:nvPicPr>
          <p:cNvPr id="4" name="Picture 3"/>
          <p:cNvPicPr>
            <a:picLocks noChangeAspect="1"/>
          </p:cNvPicPr>
          <p:nvPr/>
        </p:nvPicPr>
        <p:blipFill>
          <a:blip r:embed="rId4"/>
          <a:stretch>
            <a:fillRect/>
          </a:stretch>
        </p:blipFill>
        <p:spPr>
          <a:xfrm>
            <a:off x="4095314" y="2670772"/>
            <a:ext cx="3967816" cy="1595627"/>
          </a:xfrm>
          <a:prstGeom prst="rect">
            <a:avLst/>
          </a:prstGeom>
        </p:spPr>
      </p:pic>
    </p:spTree>
    <p:extLst>
      <p:ext uri="{BB962C8B-B14F-4D97-AF65-F5344CB8AC3E}">
        <p14:creationId xmlns:p14="http://schemas.microsoft.com/office/powerpoint/2010/main" val="9287776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Content Placeholder 1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703927" y="407578"/>
            <a:ext cx="7989903" cy="5992427"/>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6852878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Potential Components of Voluntary Joint Response Protocol</a:t>
            </a:r>
          </a:p>
        </p:txBody>
      </p:sp>
      <p:sp>
        <p:nvSpPr>
          <p:cNvPr id="4" name="Content Placeholder 3"/>
          <p:cNvSpPr>
            <a:spLocks noGrp="1"/>
          </p:cNvSpPr>
          <p:nvPr>
            <p:ph idx="1"/>
          </p:nvPr>
        </p:nvSpPr>
        <p:spPr>
          <a:xfrm>
            <a:off x="5252884" y="2066691"/>
            <a:ext cx="6939116" cy="4791309"/>
          </a:xfrm>
        </p:spPr>
        <p:txBody>
          <a:bodyPr>
            <a:normAutofit/>
          </a:bodyPr>
          <a:lstStyle/>
          <a:p>
            <a:pPr marL="0" indent="0">
              <a:buNone/>
            </a:pPr>
            <a:endParaRPr lang="en-US" dirty="0"/>
          </a:p>
          <a:p>
            <a:r>
              <a:rPr lang="en-US" sz="2400" dirty="0"/>
              <a:t>Inventory, gap analysis, and recommendations for integrating with existing frameworks and protocols</a:t>
            </a:r>
          </a:p>
          <a:p>
            <a:r>
              <a:rPr lang="en-US" sz="2400" dirty="0"/>
              <a:t>Standardized coordination guidelines</a:t>
            </a:r>
          </a:p>
          <a:p>
            <a:r>
              <a:rPr lang="en-US" sz="2400" dirty="0"/>
              <a:t>Sequencing</a:t>
            </a:r>
          </a:p>
          <a:p>
            <a:r>
              <a:rPr lang="en-US" sz="2400" dirty="0"/>
              <a:t>Communications and Messaging Expectations</a:t>
            </a:r>
          </a:p>
          <a:p>
            <a:r>
              <a:rPr lang="en-US" sz="2400" dirty="0"/>
              <a:t>Recommended methods for conducting root-cause analyses</a:t>
            </a:r>
          </a:p>
          <a:p>
            <a:r>
              <a:rPr lang="en-US" sz="2400" dirty="0"/>
              <a:t>Post-incident “lessons learned” sessions</a:t>
            </a:r>
          </a:p>
        </p:txBody>
      </p:sp>
      <p:graphicFrame>
        <p:nvGraphicFramePr>
          <p:cNvPr id="3" name="Diagram 2"/>
          <p:cNvGraphicFramePr/>
          <p:nvPr>
            <p:extLst>
              <p:ext uri="{D42A27DB-BD31-4B8C-83A1-F6EECF244321}">
                <p14:modId xmlns:p14="http://schemas.microsoft.com/office/powerpoint/2010/main" val="3126415607"/>
              </p:ext>
            </p:extLst>
          </p:nvPr>
        </p:nvGraphicFramePr>
        <p:xfrm>
          <a:off x="838200" y="1085280"/>
          <a:ext cx="3739535" cy="44815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Left Brace 4"/>
          <p:cNvSpPr/>
          <p:nvPr/>
        </p:nvSpPr>
        <p:spPr>
          <a:xfrm>
            <a:off x="4577735" y="2257619"/>
            <a:ext cx="432079" cy="3878665"/>
          </a:xfrm>
          <a:prstGeom prst="leftBrace">
            <a:avLst>
              <a:gd name="adj1" fmla="val 8333"/>
              <a:gd name="adj2" fmla="val 71461"/>
            </a:avLst>
          </a:prstGeom>
        </p:spPr>
        <p:style>
          <a:lnRef idx="3">
            <a:schemeClr val="accent5"/>
          </a:lnRef>
          <a:fillRef idx="0">
            <a:schemeClr val="accent5"/>
          </a:fillRef>
          <a:effectRef idx="2">
            <a:schemeClr val="accent5"/>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3978619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a:stretch>
            <a:fillRect/>
          </a:stretch>
        </p:blipFill>
        <p:spPr>
          <a:xfrm>
            <a:off x="6096000" y="2037663"/>
            <a:ext cx="2530475" cy="1860384"/>
          </a:xfrm>
          <a:prstGeom prst="rect">
            <a:avLst/>
          </a:prstGeom>
        </p:spPr>
      </p:pic>
      <p:pic>
        <p:nvPicPr>
          <p:cNvPr id="1030" name="Picture 6" descr="Astho"/>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11140" y="5348890"/>
            <a:ext cx="2439670" cy="150911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5"/>
          <a:stretch>
            <a:fillRect/>
          </a:stretch>
        </p:blipFill>
        <p:spPr>
          <a:xfrm>
            <a:off x="3287313" y="2037663"/>
            <a:ext cx="2857500" cy="1895475"/>
          </a:xfrm>
          <a:prstGeom prst="rect">
            <a:avLst/>
          </a:prstGeom>
        </p:spPr>
      </p:pic>
      <p:sp>
        <p:nvSpPr>
          <p:cNvPr id="2" name="Title 1"/>
          <p:cNvSpPr>
            <a:spLocks noGrp="1"/>
          </p:cNvSpPr>
          <p:nvPr>
            <p:ph type="title"/>
          </p:nvPr>
        </p:nvSpPr>
        <p:spPr/>
        <p:txBody>
          <a:bodyPr>
            <a:normAutofit fontScale="90000"/>
          </a:bodyPr>
          <a:lstStyle/>
          <a:p>
            <a:r>
              <a:rPr lang="en-US" dirty="0"/>
              <a:t>Potential Partners &amp; Implementation Mechanism</a:t>
            </a:r>
          </a:p>
        </p:txBody>
      </p:sp>
      <p:sp>
        <p:nvSpPr>
          <p:cNvPr id="4" name="Content Placeholder 3"/>
          <p:cNvSpPr>
            <a:spLocks noGrp="1"/>
          </p:cNvSpPr>
          <p:nvPr>
            <p:ph idx="1"/>
          </p:nvPr>
        </p:nvSpPr>
        <p:spPr>
          <a:xfrm>
            <a:off x="838200" y="1475887"/>
            <a:ext cx="10515600" cy="4978309"/>
          </a:xfrm>
        </p:spPr>
        <p:txBody>
          <a:bodyPr>
            <a:normAutofit/>
          </a:bodyPr>
          <a:lstStyle/>
          <a:p>
            <a:pPr marL="0" indent="0">
              <a:spcBef>
                <a:spcPts val="0"/>
              </a:spcBef>
              <a:buNone/>
            </a:pPr>
            <a:r>
              <a:rPr lang="en-US" dirty="0"/>
              <a:t>	Form an E-Enterprise Project Scoping Team (Potential Partners)</a:t>
            </a:r>
          </a:p>
          <a:p>
            <a:pPr>
              <a:spcBef>
                <a:spcPts val="0"/>
              </a:spcBef>
            </a:pPr>
            <a:endParaRPr lang="en-US" dirty="0"/>
          </a:p>
          <a:p>
            <a:pPr marL="0" indent="0">
              <a:buNone/>
            </a:pPr>
            <a:endParaRPr lang="en-US" dirty="0"/>
          </a:p>
        </p:txBody>
      </p:sp>
      <p:pic>
        <p:nvPicPr>
          <p:cNvPr id="8" name="Picture 7"/>
          <p:cNvPicPr>
            <a:picLocks noChangeAspect="1"/>
          </p:cNvPicPr>
          <p:nvPr/>
        </p:nvPicPr>
        <p:blipFill>
          <a:blip r:embed="rId6"/>
          <a:stretch>
            <a:fillRect/>
          </a:stretch>
        </p:blipFill>
        <p:spPr>
          <a:xfrm>
            <a:off x="3616972" y="5047355"/>
            <a:ext cx="1257300" cy="1647825"/>
          </a:xfrm>
          <a:prstGeom prst="rect">
            <a:avLst/>
          </a:prstGeom>
        </p:spPr>
      </p:pic>
      <p:sp>
        <p:nvSpPr>
          <p:cNvPr id="10" name="TextBox 9"/>
          <p:cNvSpPr txBox="1"/>
          <p:nvPr/>
        </p:nvSpPr>
        <p:spPr>
          <a:xfrm>
            <a:off x="7018802" y="3919320"/>
            <a:ext cx="304800" cy="1569660"/>
          </a:xfrm>
          <a:prstGeom prst="rect">
            <a:avLst/>
          </a:prstGeom>
          <a:noFill/>
        </p:spPr>
        <p:txBody>
          <a:bodyPr wrap="square" rtlCol="0">
            <a:spAutoFit/>
          </a:bodyPr>
          <a:lstStyle/>
          <a:p>
            <a:r>
              <a:rPr lang="en-US" sz="9600" b="1" dirty="0">
                <a:latin typeface="Ebrima" panose="02000000000000000000" pitchFamily="2" charset="0"/>
                <a:ea typeface="Ebrima" panose="02000000000000000000" pitchFamily="2" charset="0"/>
                <a:cs typeface="Ebrima" panose="02000000000000000000" pitchFamily="2" charset="0"/>
              </a:rPr>
              <a:t>?</a:t>
            </a:r>
            <a:endParaRPr lang="en-US" b="1" dirty="0">
              <a:latin typeface="Ebrima" panose="02000000000000000000" pitchFamily="2" charset="0"/>
              <a:ea typeface="Ebrima" panose="02000000000000000000" pitchFamily="2" charset="0"/>
              <a:cs typeface="Ebrima" panose="02000000000000000000" pitchFamily="2" charset="0"/>
            </a:endParaRPr>
          </a:p>
        </p:txBody>
      </p:sp>
      <p:pic>
        <p:nvPicPr>
          <p:cNvPr id="11" name="Picture 10"/>
          <p:cNvPicPr>
            <a:picLocks noChangeAspect="1"/>
          </p:cNvPicPr>
          <p:nvPr/>
        </p:nvPicPr>
        <p:blipFill>
          <a:blip r:embed="rId7"/>
          <a:stretch>
            <a:fillRect/>
          </a:stretch>
        </p:blipFill>
        <p:spPr>
          <a:xfrm>
            <a:off x="5133187" y="3887559"/>
            <a:ext cx="1275740" cy="1275740"/>
          </a:xfrm>
          <a:prstGeom prst="rect">
            <a:avLst/>
          </a:prstGeom>
        </p:spPr>
      </p:pic>
      <p:sp>
        <p:nvSpPr>
          <p:cNvPr id="12" name="Oval 11"/>
          <p:cNvSpPr/>
          <p:nvPr/>
        </p:nvSpPr>
        <p:spPr>
          <a:xfrm>
            <a:off x="4968417" y="3740147"/>
            <a:ext cx="1605280" cy="1570564"/>
          </a:xfrm>
          <a:prstGeom prst="ellipse">
            <a:avLst/>
          </a:prstGeom>
          <a:noFill/>
          <a:ln w="698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p:cNvSpPr txBox="1"/>
          <p:nvPr/>
        </p:nvSpPr>
        <p:spPr>
          <a:xfrm>
            <a:off x="2869940" y="3965041"/>
            <a:ext cx="1846123" cy="769441"/>
          </a:xfrm>
          <a:prstGeom prst="rect">
            <a:avLst/>
          </a:prstGeom>
          <a:noFill/>
        </p:spPr>
        <p:txBody>
          <a:bodyPr wrap="square" rtlCol="0">
            <a:spAutoFit/>
          </a:bodyPr>
          <a:lstStyle/>
          <a:p>
            <a:r>
              <a:rPr lang="en-US" sz="4400" b="1" dirty="0">
                <a:latin typeface="Ebrima" panose="02000000000000000000" pitchFamily="2" charset="0"/>
                <a:ea typeface="Ebrima" panose="02000000000000000000" pitchFamily="2" charset="0"/>
                <a:cs typeface="Ebrima" panose="02000000000000000000" pitchFamily="2" charset="0"/>
              </a:rPr>
              <a:t>Tribes</a:t>
            </a:r>
            <a:endParaRPr lang="en-US" sz="800" b="1" dirty="0">
              <a:latin typeface="Ebrima" panose="02000000000000000000" pitchFamily="2" charset="0"/>
              <a:ea typeface="Ebrima" panose="02000000000000000000" pitchFamily="2" charset="0"/>
              <a:cs typeface="Ebrima" panose="02000000000000000000" pitchFamily="2" charset="0"/>
            </a:endParaRPr>
          </a:p>
        </p:txBody>
      </p:sp>
    </p:spTree>
    <p:extLst>
      <p:ext uri="{BB962C8B-B14F-4D97-AF65-F5344CB8AC3E}">
        <p14:creationId xmlns:p14="http://schemas.microsoft.com/office/powerpoint/2010/main" val="196726425"/>
      </p:ext>
    </p:extLst>
  </p:cSld>
  <p:clrMapOvr>
    <a:masterClrMapping/>
  </p:clrMapOvr>
</p:sld>
</file>

<file path=ppt/theme/theme1.xml><?xml version="1.0" encoding="utf-8"?>
<a:theme xmlns:a="http://schemas.openxmlformats.org/drawingml/2006/main" name="Office Theme">
  <a:themeElements>
    <a:clrScheme name="Custom 8">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00000"/>
      </a:hlink>
      <a:folHlink>
        <a:srgbClr val="0000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_rels/item6.xml.rels><?xml version="1.0" encoding="UTF-8" standalone="yes"?>
<Relationships xmlns="http://schemas.openxmlformats.org/package/2006/relationships"><Relationship Id="rId1" Type="http://schemas.openxmlformats.org/officeDocument/2006/relationships/customXmlProps" Target="itemProps6.xml"/></Relationships>
</file>

<file path=customXml/_rels/item7.xml.rels><?xml version="1.0" encoding="UTF-8" standalone="yes"?>
<Relationships xmlns="http://schemas.openxmlformats.org/package/2006/relationships"><Relationship Id="rId1" Type="http://schemas.openxmlformats.org/officeDocument/2006/relationships/customXmlProps" Target="itemProps7.xml"/></Relationships>
</file>

<file path=customXml/_rels/item8.xml.rels><?xml version="1.0" encoding="UTF-8" standalone="yes"?>
<Relationships xmlns="http://schemas.openxmlformats.org/package/2006/relationships"><Relationship Id="rId1" Type="http://schemas.openxmlformats.org/officeDocument/2006/relationships/customXmlProps" Target="itemProps8.xml"/></Relationships>
</file>

<file path=customXml/_rels/item9.xml.rels><?xml version="1.0" encoding="UTF-8" standalone="yes"?>
<Relationships xmlns="http://schemas.openxmlformats.org/package/2006/relationships"><Relationship Id="rId1" Type="http://schemas.openxmlformats.org/officeDocument/2006/relationships/customXmlProps" Target="itemProps9.xml"/></Relationships>
</file>

<file path=customXml/_rels/item10.xml.rels><?xml version="1.0" encoding="UTF-8" standalone="yes"?>
<Relationships xmlns="http://schemas.openxmlformats.org/package/2006/relationships"><Relationship Id="rId1" Type="http://schemas.openxmlformats.org/officeDocument/2006/relationships/customXmlProps" Target="itemProps10.xml"/></Relationships>
</file>

<file path=customXml/_rels/item11.xml.rels><?xml version="1.0" encoding="UTF-8" standalone="yes"?>
<Relationships xmlns="http://schemas.openxmlformats.org/package/2006/relationships"><Relationship Id="rId1" Type="http://schemas.openxmlformats.org/officeDocument/2006/relationships/customXmlProps" Target="itemProps11.xml"/></Relationships>
</file>

<file path=customXml/_rels/item12.xml.rels><?xml version="1.0" encoding="UTF-8" standalone="yes"?>
<Relationships xmlns="http://schemas.openxmlformats.org/package/2006/relationships"><Relationship Id="rId1" Type="http://schemas.openxmlformats.org/officeDocument/2006/relationships/customXmlProps" Target="itemProps12.xml"/></Relationships>
</file>

<file path=customXml/_rels/item13.xml.rels><?xml version="1.0" encoding="UTF-8" standalone="yes"?>
<Relationships xmlns="http://schemas.openxmlformats.org/package/2006/relationships"><Relationship Id="rId1" Type="http://schemas.openxmlformats.org/officeDocument/2006/relationships/customXmlProps" Target="itemProps13.xml"/></Relationships>
</file>

<file path=customXml/_rels/item14.xml.rels><?xml version="1.0" encoding="UTF-8" standalone="yes"?>
<Relationships xmlns="http://schemas.openxmlformats.org/package/2006/relationships"><Relationship Id="rId1" Type="http://schemas.openxmlformats.org/officeDocument/2006/relationships/customXmlProps" Target="itemProps14.xml"/></Relationships>
</file>

<file path=customXml/_rels/item15.xml.rels><?xml version="1.0" encoding="UTF-8" standalone="yes"?>
<Relationships xmlns="http://schemas.openxmlformats.org/package/2006/relationships"><Relationship Id="rId1" Type="http://schemas.openxmlformats.org/officeDocument/2006/relationships/customXmlProps" Target="itemProps15.xml"/></Relationships>
</file>

<file path=customXml/_rels/item16.xml.rels><?xml version="1.0" encoding="UTF-8" standalone="yes"?>
<Relationships xmlns="http://schemas.openxmlformats.org/package/2006/relationships"><Relationship Id="rId1" Type="http://schemas.openxmlformats.org/officeDocument/2006/relationships/customXmlProps" Target="itemProps16.xml"/></Relationships>
</file>

<file path=customXml/_rels/item17.xml.rels><?xml version="1.0" encoding="UTF-8" standalone="yes"?>
<Relationships xmlns="http://schemas.openxmlformats.org/package/2006/relationships"><Relationship Id="rId1" Type="http://schemas.openxmlformats.org/officeDocument/2006/relationships/customXmlProps" Target="itemProps17.xml"/></Relationships>
</file>

<file path=customXml/_rels/item18.xml.rels><?xml version="1.0" encoding="UTF-8" standalone="yes"?>
<Relationships xmlns="http://schemas.openxmlformats.org/package/2006/relationships"><Relationship Id="rId1" Type="http://schemas.openxmlformats.org/officeDocument/2006/relationships/customXmlProps" Target="itemProps18.xml"/></Relationships>
</file>

<file path=customXml/_rels/item19.xml.rels><?xml version="1.0" encoding="UTF-8" standalone="yes"?>
<Relationships xmlns="http://schemas.openxmlformats.org/package/2006/relationships"><Relationship Id="rId1" Type="http://schemas.openxmlformats.org/officeDocument/2006/relationships/customXmlProps" Target="itemProps19.xml"/></Relationships>
</file>

<file path=customXml/_rels/item20.xml.rels><?xml version="1.0" encoding="UTF-8" standalone="yes"?>
<Relationships xmlns="http://schemas.openxmlformats.org/package/2006/relationships"><Relationship Id="rId1" Type="http://schemas.openxmlformats.org/officeDocument/2006/relationships/customXmlProps" Target="itemProps20.xml"/></Relationships>
</file>

<file path=customXml/_rels/item21.xml.rels><?xml version="1.0" encoding="UTF-8" standalone="yes"?>
<Relationships xmlns="http://schemas.openxmlformats.org/package/2006/relationships"><Relationship Id="rId1" Type="http://schemas.openxmlformats.org/officeDocument/2006/relationships/customXmlProps" Target="itemProps21.xml"/></Relationships>
</file>

<file path=customXml/_rels/item22.xml.rels><?xml version="1.0" encoding="UTF-8" standalone="yes"?>
<Relationships xmlns="http://schemas.openxmlformats.org/package/2006/relationships"><Relationship Id="rId1" Type="http://schemas.openxmlformats.org/officeDocument/2006/relationships/customXmlProps" Target="itemProps22.xml"/></Relationships>
</file>

<file path=customXml/_rels/item23.xml.rels><?xml version="1.0" encoding="UTF-8" standalone="yes"?>
<Relationships xmlns="http://schemas.openxmlformats.org/package/2006/relationships"><Relationship Id="rId1" Type="http://schemas.openxmlformats.org/officeDocument/2006/relationships/customXmlProps" Target="itemProps23.xml"/></Relationships>
</file>

<file path=customXml/_rels/item24.xml.rels><?xml version="1.0" encoding="UTF-8" standalone="yes"?>
<Relationships xmlns="http://schemas.openxmlformats.org/package/2006/relationships"><Relationship Id="rId1" Type="http://schemas.openxmlformats.org/officeDocument/2006/relationships/customXmlProps" Target="itemProps24.xml"/></Relationships>
</file>

<file path=customXml/_rels/item25.xml.rels><?xml version="1.0" encoding="UTF-8" standalone="yes"?>
<Relationships xmlns="http://schemas.openxmlformats.org/package/2006/relationships"><Relationship Id="rId1" Type="http://schemas.openxmlformats.org/officeDocument/2006/relationships/customXmlProps" Target="itemProps25.xml"/></Relationships>
</file>

<file path=customXml/_rels/item26.xml.rels><?xml version="1.0" encoding="UTF-8" standalone="yes"?>
<Relationships xmlns="http://schemas.openxmlformats.org/package/2006/relationships"><Relationship Id="rId1" Type="http://schemas.openxmlformats.org/officeDocument/2006/relationships/customXmlProps" Target="itemProps26.xml"/></Relationships>
</file>

<file path=customXml/_rels/item27.xml.rels><?xml version="1.0" encoding="UTF-8" standalone="yes"?>
<Relationships xmlns="http://schemas.openxmlformats.org/package/2006/relationships"><Relationship Id="rId1" Type="http://schemas.openxmlformats.org/officeDocument/2006/relationships/customXmlProps" Target="itemProps27.xml"/></Relationships>
</file>

<file path=customXml/_rels/item28.xml.rels><?xml version="1.0" encoding="UTF-8" standalone="yes"?>
<Relationships xmlns="http://schemas.openxmlformats.org/package/2006/relationships"><Relationship Id="rId1" Type="http://schemas.openxmlformats.org/officeDocument/2006/relationships/customXmlProps" Target="itemProps28.xml"/></Relationships>
</file>

<file path=customXml/_rels/item29.xml.rels><?xml version="1.0" encoding="UTF-8" standalone="yes"?>
<Relationships xmlns="http://schemas.openxmlformats.org/package/2006/relationships"><Relationship Id="rId1" Type="http://schemas.openxmlformats.org/officeDocument/2006/relationships/customXmlProps" Target="itemProps29.xml"/></Relationships>
</file>

<file path=customXml/_rels/item30.xml.rels><?xml version="1.0" encoding="UTF-8" standalone="yes"?>
<Relationships xmlns="http://schemas.openxmlformats.org/package/2006/relationships"><Relationship Id="rId1" Type="http://schemas.openxmlformats.org/officeDocument/2006/relationships/customXmlProps" Target="itemProps30.xml"/></Relationships>
</file>

<file path=customXml/_rels/item31.xml.rels><?xml version="1.0" encoding="UTF-8" standalone="yes"?>
<Relationships xmlns="http://schemas.openxmlformats.org/package/2006/relationships"><Relationship Id="rId1" Type="http://schemas.openxmlformats.org/officeDocument/2006/relationships/customXmlProps" Target="itemProps31.xml"/></Relationships>
</file>

<file path=customXml/_rels/item32.xml.rels><?xml version="1.0" encoding="UTF-8" standalone="yes"?>
<Relationships xmlns="http://schemas.openxmlformats.org/package/2006/relationships"><Relationship Id="rId1" Type="http://schemas.openxmlformats.org/officeDocument/2006/relationships/customXmlProps" Target="itemProps32.xml"/></Relationships>
</file>

<file path=customXml/_rels/item33.xml.rels><?xml version="1.0" encoding="UTF-8" standalone="yes"?>
<Relationships xmlns="http://schemas.openxmlformats.org/package/2006/relationships"><Relationship Id="rId1" Type="http://schemas.openxmlformats.org/officeDocument/2006/relationships/customXmlProps" Target="itemProps33.xml"/></Relationships>
</file>

<file path=customXml/_rels/item34.xml.rels><?xml version="1.0" encoding="UTF-8" standalone="yes"?>
<Relationships xmlns="http://schemas.openxmlformats.org/package/2006/relationships"><Relationship Id="rId1" Type="http://schemas.openxmlformats.org/officeDocument/2006/relationships/customXmlProps" Target="itemProps34.xml"/></Relationships>
</file>

<file path=customXml/_rels/item35.xml.rels><?xml version="1.0" encoding="UTF-8" standalone="yes"?>
<Relationships xmlns="http://schemas.openxmlformats.org/package/2006/relationships"><Relationship Id="rId1" Type="http://schemas.openxmlformats.org/officeDocument/2006/relationships/customXmlProps" Target="itemProps35.xml"/></Relationships>
</file>

<file path=customXml/_rels/item36.xml.rels><?xml version="1.0" encoding="UTF-8" standalone="yes"?>
<Relationships xmlns="http://schemas.openxmlformats.org/package/2006/relationships"><Relationship Id="rId1" Type="http://schemas.openxmlformats.org/officeDocument/2006/relationships/customXmlProps" Target="itemProps36.xml"/></Relationships>
</file>

<file path=customXml/_rels/item37.xml.rels><?xml version="1.0" encoding="UTF-8" standalone="yes"?>
<Relationships xmlns="http://schemas.openxmlformats.org/package/2006/relationships"><Relationship Id="rId1" Type="http://schemas.openxmlformats.org/officeDocument/2006/relationships/customXmlProps" Target="itemProps37.xml"/></Relationships>
</file>

<file path=customXml/_rels/item38.xml.rels><?xml version="1.0" encoding="UTF-8" standalone="yes"?>
<Relationships xmlns="http://schemas.openxmlformats.org/package/2006/relationships"><Relationship Id="rId1" Type="http://schemas.openxmlformats.org/officeDocument/2006/relationships/customXmlProps" Target="itemProps38.xml"/></Relationships>
</file>

<file path=customXml/_rels/item39.xml.rels><?xml version="1.0" encoding="UTF-8" standalone="yes"?>
<Relationships xmlns="http://schemas.openxmlformats.org/package/2006/relationships"><Relationship Id="rId1" Type="http://schemas.openxmlformats.org/officeDocument/2006/relationships/customXmlProps" Target="itemProps39.xml"/></Relationships>
</file>

<file path=customXml/_rels/item40.xml.rels><?xml version="1.0" encoding="UTF-8" standalone="yes"?>
<Relationships xmlns="http://schemas.openxmlformats.org/package/2006/relationships"><Relationship Id="rId1" Type="http://schemas.openxmlformats.org/officeDocument/2006/relationships/customXmlProps" Target="itemProps40.xml"/></Relationships>
</file>

<file path=customXml/_rels/item41.xml.rels><?xml version="1.0" encoding="UTF-8" standalone="yes"?>
<Relationships xmlns="http://schemas.openxmlformats.org/package/2006/relationships"><Relationship Id="rId1" Type="http://schemas.openxmlformats.org/officeDocument/2006/relationships/customXmlProps" Target="itemProps41.xml"/></Relationships>
</file>

<file path=customXml/_rels/item42.xml.rels><?xml version="1.0" encoding="UTF-8" standalone="yes"?>
<Relationships xmlns="http://schemas.openxmlformats.org/package/2006/relationships"><Relationship Id="rId1" Type="http://schemas.openxmlformats.org/officeDocument/2006/relationships/customXmlProps" Target="itemProps42.xml"/></Relationships>
</file>

<file path=customXml/_rels/item43.xml.rels><?xml version="1.0" encoding="UTF-8" standalone="yes"?>
<Relationships xmlns="http://schemas.openxmlformats.org/package/2006/relationships"><Relationship Id="rId1" Type="http://schemas.openxmlformats.org/officeDocument/2006/relationships/customXmlProps" Target="itemProps43.xml"/></Relationships>
</file>

<file path=customXml/_rels/item44.xml.rels><?xml version="1.0" encoding="UTF-8" standalone="yes"?>
<Relationships xmlns="http://schemas.openxmlformats.org/package/2006/relationships"><Relationship Id="rId1" Type="http://schemas.openxmlformats.org/officeDocument/2006/relationships/customXmlProps" Target="itemProps44.xml"/></Relationships>
</file>

<file path=customXml/_rels/item45.xml.rels><?xml version="1.0" encoding="UTF-8" standalone="yes"?>
<Relationships xmlns="http://schemas.openxmlformats.org/package/2006/relationships"><Relationship Id="rId1" Type="http://schemas.openxmlformats.org/officeDocument/2006/relationships/customXmlProps" Target="itemProps45.xml"/></Relationships>
</file>

<file path=customXml/_rels/item46.xml.rels><?xml version="1.0" encoding="UTF-8" standalone="yes"?>
<Relationships xmlns="http://schemas.openxmlformats.org/package/2006/relationships"><Relationship Id="rId1" Type="http://schemas.openxmlformats.org/officeDocument/2006/relationships/customXmlProps" Target="itemProps46.xml"/></Relationships>
</file>

<file path=customXml/_rels/item47.xml.rels><?xml version="1.0" encoding="UTF-8" standalone="yes"?>
<Relationships xmlns="http://schemas.openxmlformats.org/package/2006/relationships"><Relationship Id="rId1" Type="http://schemas.openxmlformats.org/officeDocument/2006/relationships/customXmlProps" Target="itemProps47.xml"/></Relationships>
</file>

<file path=customXml/_rels/item48.xml.rels><?xml version="1.0" encoding="UTF-8" standalone="yes"?>
<Relationships xmlns="http://schemas.openxmlformats.org/package/2006/relationships"><Relationship Id="rId1" Type="http://schemas.openxmlformats.org/officeDocument/2006/relationships/customXmlProps" Target="itemProps48.xml"/></Relationships>
</file>

<file path=customXml/_rels/item49.xml.rels><?xml version="1.0" encoding="UTF-8" standalone="yes"?>
<Relationships xmlns="http://schemas.openxmlformats.org/package/2006/relationships"><Relationship Id="rId1" Type="http://schemas.openxmlformats.org/officeDocument/2006/relationships/customXmlProps" Target="itemProps49.xml"/></Relationships>
</file>

<file path=customXml/_rels/item50.xml.rels><?xml version="1.0" encoding="UTF-8" standalone="yes"?>
<Relationships xmlns="http://schemas.openxmlformats.org/package/2006/relationships"><Relationship Id="rId1" Type="http://schemas.openxmlformats.org/officeDocument/2006/relationships/customXmlProps" Target="itemProps50.xml"/></Relationships>
</file>

<file path=customXml/_rels/item51.xml.rels><?xml version="1.0" encoding="UTF-8" standalone="yes"?>
<Relationships xmlns="http://schemas.openxmlformats.org/package/2006/relationships"><Relationship Id="rId1" Type="http://schemas.openxmlformats.org/officeDocument/2006/relationships/customXmlProps" Target="itemProps51.xml"/></Relationships>
</file>

<file path=customXml/_rels/item52.xml.rels><?xml version="1.0" encoding="UTF-8" standalone="yes"?>
<Relationships xmlns="http://schemas.openxmlformats.org/package/2006/relationships"><Relationship Id="rId1" Type="http://schemas.openxmlformats.org/officeDocument/2006/relationships/customXmlProps" Target="itemProps52.xml"/></Relationships>
</file>

<file path=customXml/_rels/item53.xml.rels><?xml version="1.0" encoding="UTF-8" standalone="yes"?>
<Relationships xmlns="http://schemas.openxmlformats.org/package/2006/relationships"><Relationship Id="rId1" Type="http://schemas.openxmlformats.org/officeDocument/2006/relationships/customXmlProps" Target="itemProps53.xml"/></Relationships>
</file>

<file path=customXml/_rels/item54.xml.rels><?xml version="1.0" encoding="UTF-8" standalone="yes"?>
<Relationships xmlns="http://schemas.openxmlformats.org/package/2006/relationships"><Relationship Id="rId1" Type="http://schemas.openxmlformats.org/officeDocument/2006/relationships/customXmlProps" Target="itemProps54.xml"/></Relationships>
</file>

<file path=customXml/_rels/item55.xml.rels><?xml version="1.0" encoding="UTF-8" standalone="yes"?>
<Relationships xmlns="http://schemas.openxmlformats.org/package/2006/relationships"><Relationship Id="rId1" Type="http://schemas.openxmlformats.org/officeDocument/2006/relationships/customXmlProps" Target="itemProps55.xml"/></Relationships>
</file>

<file path=customXml/_rels/item56.xml.rels><?xml version="1.0" encoding="UTF-8" standalone="yes"?>
<Relationships xmlns="http://schemas.openxmlformats.org/package/2006/relationships"><Relationship Id="rId1" Type="http://schemas.openxmlformats.org/officeDocument/2006/relationships/customXmlProps" Target="itemProps56.xml"/></Relationships>
</file>

<file path=customXml/_rels/item57.xml.rels><?xml version="1.0" encoding="UTF-8" standalone="yes"?>
<Relationships xmlns="http://schemas.openxmlformats.org/package/2006/relationships"><Relationship Id="rId1" Type="http://schemas.openxmlformats.org/officeDocument/2006/relationships/customXmlProps" Target="itemProps57.xml"/></Relationships>
</file>

<file path=customXml/_rels/item58.xml.rels><?xml version="1.0" encoding="UTF-8" standalone="yes"?>
<Relationships xmlns="http://schemas.openxmlformats.org/package/2006/relationships"><Relationship Id="rId1" Type="http://schemas.openxmlformats.org/officeDocument/2006/relationships/customXmlProps" Target="itemProps58.xml"/></Relationships>
</file>

<file path=customXml/_rels/item59.xml.rels><?xml version="1.0" encoding="UTF-8" standalone="yes"?>
<Relationships xmlns="http://schemas.openxmlformats.org/package/2006/relationships"><Relationship Id="rId1" Type="http://schemas.openxmlformats.org/officeDocument/2006/relationships/customXmlProps" Target="itemProps59.xml"/></Relationships>
</file>

<file path=customXml/_rels/item60.xml.rels><?xml version="1.0" encoding="UTF-8" standalone="yes"?>
<Relationships xmlns="http://schemas.openxmlformats.org/package/2006/relationships"><Relationship Id="rId1" Type="http://schemas.openxmlformats.org/officeDocument/2006/relationships/customXmlProps" Target="itemProps60.xml"/></Relationships>
</file>

<file path=customXml/_rels/item61.xml.rels><?xml version="1.0" encoding="UTF-8" standalone="yes"?>
<Relationships xmlns="http://schemas.openxmlformats.org/package/2006/relationships"><Relationship Id="rId1" Type="http://schemas.openxmlformats.org/officeDocument/2006/relationships/customXmlProps" Target="itemProps61.xml"/></Relationships>
</file>

<file path=customXml/_rels/item62.xml.rels><?xml version="1.0" encoding="UTF-8" standalone="yes"?>
<Relationships xmlns="http://schemas.openxmlformats.org/package/2006/relationships"><Relationship Id="rId1" Type="http://schemas.openxmlformats.org/officeDocument/2006/relationships/customXmlProps" Target="itemProps62.xml"/></Relationships>
</file>

<file path=customXml/_rels/item63.xml.rels><?xml version="1.0" encoding="UTF-8" standalone="yes"?>
<Relationships xmlns="http://schemas.openxmlformats.org/package/2006/relationships"><Relationship Id="rId1" Type="http://schemas.openxmlformats.org/officeDocument/2006/relationships/customXmlProps" Target="itemProps63.xml"/></Relationships>
</file>

<file path=customXml/_rels/item64.xml.rels><?xml version="1.0" encoding="UTF-8" standalone="yes"?>
<Relationships xmlns="http://schemas.openxmlformats.org/package/2006/relationships"><Relationship Id="rId1" Type="http://schemas.openxmlformats.org/officeDocument/2006/relationships/customXmlProps" Target="itemProps64.xml"/></Relationships>
</file>

<file path=customXml/_rels/item65.xml.rels><?xml version="1.0" encoding="UTF-8" standalone="yes"?>
<Relationships xmlns="http://schemas.openxmlformats.org/package/2006/relationships"><Relationship Id="rId1" Type="http://schemas.openxmlformats.org/officeDocument/2006/relationships/customXmlProps" Target="itemProps65.xml"/></Relationships>
</file>

<file path=customXml/_rels/item66.xml.rels><?xml version="1.0" encoding="UTF-8" standalone="yes"?>
<Relationships xmlns="http://schemas.openxmlformats.org/package/2006/relationships"><Relationship Id="rId1" Type="http://schemas.openxmlformats.org/officeDocument/2006/relationships/customXmlProps" Target="itemProps66.xml"/></Relationships>
</file>

<file path=customXml/_rels/item67.xml.rels><?xml version="1.0" encoding="UTF-8" standalone="yes"?>
<Relationships xmlns="http://schemas.openxmlformats.org/package/2006/relationships"><Relationship Id="rId1" Type="http://schemas.openxmlformats.org/officeDocument/2006/relationships/customXmlProps" Target="itemProps67.xml"/></Relationships>
</file>

<file path=customXml/_rels/item68.xml.rels><?xml version="1.0" encoding="UTF-8" standalone="yes"?>
<Relationships xmlns="http://schemas.openxmlformats.org/package/2006/relationships"><Relationship Id="rId1" Type="http://schemas.openxmlformats.org/officeDocument/2006/relationships/customXmlProps" Target="itemProps68.xml"/></Relationships>
</file>

<file path=customXml/_rels/item69.xml.rels><?xml version="1.0" encoding="UTF-8" standalone="yes"?>
<Relationships xmlns="http://schemas.openxmlformats.org/package/2006/relationships"><Relationship Id="rId1" Type="http://schemas.openxmlformats.org/officeDocument/2006/relationships/customXmlProps" Target="itemProps69.xml"/></Relationships>
</file>

<file path=customXml/_rels/item70.xml.rels><?xml version="1.0" encoding="UTF-8" standalone="yes"?>
<Relationships xmlns="http://schemas.openxmlformats.org/package/2006/relationships"><Relationship Id="rId1" Type="http://schemas.openxmlformats.org/officeDocument/2006/relationships/customXmlProps" Target="itemProps70.xml"/></Relationships>
</file>

<file path=customXml/_rels/item71.xml.rels><?xml version="1.0" encoding="UTF-8" standalone="yes"?>
<Relationships xmlns="http://schemas.openxmlformats.org/package/2006/relationships"><Relationship Id="rId1" Type="http://schemas.openxmlformats.org/officeDocument/2006/relationships/customXmlProps" Target="itemProps71.xml"/></Relationships>
</file>

<file path=customXml/_rels/item72.xml.rels><?xml version="1.0" encoding="UTF-8" standalone="yes"?>
<Relationships xmlns="http://schemas.openxmlformats.org/package/2006/relationships"><Relationship Id="rId1" Type="http://schemas.openxmlformats.org/officeDocument/2006/relationships/customXmlProps" Target="itemProps72.xml"/></Relationships>
</file>

<file path=customXml/_rels/item73.xml.rels><?xml version="1.0" encoding="UTF-8" standalone="yes"?>
<Relationships xmlns="http://schemas.openxmlformats.org/package/2006/relationships"><Relationship Id="rId1" Type="http://schemas.openxmlformats.org/officeDocument/2006/relationships/customXmlProps" Target="itemProps73.xml"/></Relationships>
</file>

<file path=customXml/_rels/item74.xml.rels><?xml version="1.0" encoding="UTF-8" standalone="yes"?>
<Relationships xmlns="http://schemas.openxmlformats.org/package/2006/relationships"><Relationship Id="rId1" Type="http://schemas.openxmlformats.org/officeDocument/2006/relationships/customXmlProps" Target="itemProps74.xml"/></Relationships>
</file>

<file path=customXml/_rels/item75.xml.rels><?xml version="1.0" encoding="UTF-8" standalone="yes"?>
<Relationships xmlns="http://schemas.openxmlformats.org/package/2006/relationships"><Relationship Id="rId1" Type="http://schemas.openxmlformats.org/officeDocument/2006/relationships/customXmlProps" Target="itemProps75.xml"/></Relationships>
</file>

<file path=customXml/_rels/item76.xml.rels><?xml version="1.0" encoding="UTF-8" standalone="yes"?>
<Relationships xmlns="http://schemas.openxmlformats.org/package/2006/relationships"><Relationship Id="rId1" Type="http://schemas.openxmlformats.org/officeDocument/2006/relationships/customXmlProps" Target="itemProps76.xml"/></Relationships>
</file>

<file path=customXml/_rels/item77.xml.rels><?xml version="1.0" encoding="UTF-8" standalone="yes"?>
<Relationships xmlns="http://schemas.openxmlformats.org/package/2006/relationships"><Relationship Id="rId1" Type="http://schemas.openxmlformats.org/officeDocument/2006/relationships/customXmlProps" Target="itemProps77.xml"/></Relationships>
</file>

<file path=customXml/_rels/item78.xml.rels><?xml version="1.0" encoding="UTF-8" standalone="yes"?>
<Relationships xmlns="http://schemas.openxmlformats.org/package/2006/relationships"><Relationship Id="rId1" Type="http://schemas.openxmlformats.org/officeDocument/2006/relationships/customXmlProps" Target="itemProps78.xml"/></Relationships>
</file>

<file path=customXml/_rels/item79.xml.rels><?xml version="1.0" encoding="UTF-8" standalone="yes"?>
<Relationships xmlns="http://schemas.openxmlformats.org/package/2006/relationships"><Relationship Id="rId1" Type="http://schemas.openxmlformats.org/officeDocument/2006/relationships/customXmlProps" Target="itemProps79.xml"/></Relationships>
</file>

<file path=customXml/_rels/item80.xml.rels><?xml version="1.0" encoding="UTF-8" standalone="yes"?>
<Relationships xmlns="http://schemas.openxmlformats.org/package/2006/relationships"><Relationship Id="rId1" Type="http://schemas.openxmlformats.org/officeDocument/2006/relationships/customXmlProps" Target="itemProps80.xml"/></Relationships>
</file>

<file path=customXml/item1.xml><?xml version="1.0" encoding="utf-8"?>
<EsriMapsInfo xmlns="ESRI.ArcGIS.Mapping.OfficeIntegration.PowerPointInfo">
  <Version>Version1</Version>
  <RequiresSignIn>False</RequiresSignIn>
</EsriMapsInfo>
</file>

<file path=customXml/item2.xml><?xml version="1.0" encoding="utf-8"?>
<EsriMapsInfo xmlns="ESRI.ArcGIS.Mapping.OfficeIntegration.PowerPointInfo">
  <Version>Version1</Version>
  <RequiresSignIn>False</RequiresSignIn>
</EsriMapsInfo>
</file>

<file path=customXml/item3.xml><?xml version="1.0" encoding="utf-8"?>
<EsriMapsInfo xmlns="ESRI.ArcGIS.Mapping.OfficeIntegration.PowerPointInfo">
  <Version>Version1</Version>
  <RequiresSignIn>False</RequiresSignIn>
</EsriMapsInfo>
</file>

<file path=customXml/item4.xml><?xml version="1.0" encoding="utf-8"?>
<ct:contentTypeSchema xmlns:ct="http://schemas.microsoft.com/office/2006/metadata/contentType" xmlns:ma="http://schemas.microsoft.com/office/2006/metadata/properties/metaAttributes" ct:_="" ma:_="" ma:contentTypeName="Document" ma:contentTypeID="0x01010094CDB6FCF3B45B469FFFC46FCEA5CA30" ma:contentTypeVersion="7" ma:contentTypeDescription="Create a new document." ma:contentTypeScope="" ma:versionID="67cbfb42e96a97ee58399ee6d8199983">
  <xsd:schema xmlns:xsd="http://www.w3.org/2001/XMLSchema" xmlns:xs="http://www.w3.org/2001/XMLSchema" xmlns:p="http://schemas.microsoft.com/office/2006/metadata/properties" xmlns:ns1="http://schemas.microsoft.com/sharepoint/v3" xmlns:ns2="4ffa91fb-a0ff-4ac5-b2db-65c790d184a4" xmlns:ns3="http://schemas.microsoft.com/sharepoint.v3" xmlns:ns4="http://schemas.microsoft.com/sharepoint/v3/fields" xmlns:ns5="6a0c3e07-5dda-489d-b24c-cdd1e1178f51" targetNamespace="http://schemas.microsoft.com/office/2006/metadata/properties" ma:root="true" ma:fieldsID="dfa007a33d642a8e097a211c1dc90f56" ns1:_="" ns2:_="" ns3:_="" ns4:_="" ns5:_="">
    <xsd:import namespace="http://schemas.microsoft.com/sharepoint/v3"/>
    <xsd:import namespace="4ffa91fb-a0ff-4ac5-b2db-65c790d184a4"/>
    <xsd:import namespace="http://schemas.microsoft.com/sharepoint.v3"/>
    <xsd:import namespace="http://schemas.microsoft.com/sharepoint/v3/fields"/>
    <xsd:import namespace="6a0c3e07-5dda-489d-b24c-cdd1e1178f51"/>
    <xsd:element name="properties">
      <xsd:complexType>
        <xsd:sequence>
          <xsd:element name="documentManagement">
            <xsd:complexType>
              <xsd:all>
                <xsd:element ref="ns2:Document_x0020_Creation_x0020_Date" minOccurs="0"/>
                <xsd:element ref="ns2:Creator" minOccurs="0"/>
                <xsd:element ref="ns2:EPA_x0020_Office" minOccurs="0"/>
                <xsd:element ref="ns2:Record" minOccurs="0"/>
                <xsd:element ref="ns3:CategoryDescription" minOccurs="0"/>
                <xsd:element ref="ns2:Identifier" minOccurs="0"/>
                <xsd:element ref="ns2:EPA_x0020_Contributor" minOccurs="0"/>
                <xsd:element ref="ns2:External_x0020_Contributor" minOccurs="0"/>
                <xsd:element ref="ns4:_Coverage" minOccurs="0"/>
                <xsd:element ref="ns2:EPA_x0020_Related_x0020_Documents" minOccurs="0"/>
                <xsd:element ref="ns4:_Source" minOccurs="0"/>
                <xsd:element ref="ns2:Rights" minOccurs="0"/>
                <xsd:element ref="ns1:Language" minOccurs="0"/>
                <xsd:element ref="ns2:j747ac98061d40f0aa7bd47e1db5675d" minOccurs="0"/>
                <xsd:element ref="ns2:TaxKeywordTaxHTField" minOccurs="0"/>
                <xsd:element ref="ns2:TaxCatchAllLabel" minOccurs="0"/>
                <xsd:element ref="ns2:TaxCatchAll" minOccurs="0"/>
                <xsd:element ref="ns2:e3f09c3df709400db2417a7161762d62" minOccurs="0"/>
                <xsd:element ref="ns5:SharedWithUsers" minOccurs="0"/>
                <xsd:element ref="ns5:SharingHintHash" minOccurs="0"/>
                <xsd:element ref="ns5: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Language" ma:index="17" nillable="true" ma:displayName="Language" ma:default="English" ma:description="Select the document language from the drop down." ma:format="Dropdown" ma:internalName="Language" ma:readOnly="false">
      <xsd:simpleType>
        <xsd:restriction base="dms:Choice">
          <xsd:enumeration value="Arabic (Saudi Arabia)"/>
          <xsd:enumeration value="Bulgarian (Bulgaria)"/>
          <xsd:enumeration value="Chinese (Hong Kong S.A.R.)"/>
          <xsd:enumeration value="Chinese (People's Republic of China)"/>
          <xsd:enumeration value="Chinese (Taiwan)"/>
          <xsd:enumeration value="Croatian (Croatia)"/>
          <xsd:enumeration value="Czech (Czech Republic)"/>
          <xsd:enumeration value="Danish (Denmark)"/>
          <xsd:enumeration value="Dutch (Netherlands)"/>
          <xsd:enumeration value="English"/>
          <xsd:enumeration value="Estonian (Estonia)"/>
          <xsd:enumeration value="Finnish (Finland)"/>
          <xsd:enumeration value="French (France)"/>
          <xsd:enumeration value="German (Germany)"/>
          <xsd:enumeration value="Greek (Greece)"/>
          <xsd:enumeration value="Hebrew (Israel)"/>
          <xsd:enumeration value="Hindi (India)"/>
          <xsd:enumeration value="Hungarian (Hungary)"/>
          <xsd:enumeration value="Indonesian (Indonesia)"/>
          <xsd:enumeration value="Italian (Italy)"/>
          <xsd:enumeration value="Japanese (Japan)"/>
          <xsd:enumeration value="Korean (Korea)"/>
          <xsd:enumeration value="Latvian (Latvia)"/>
          <xsd:enumeration value="Lithuanian (Lithuania)"/>
          <xsd:enumeration value="Malay (Malaysia)"/>
          <xsd:enumeration value="Norwegian (Bokmal) (Norway)"/>
          <xsd:enumeration value="Polish (Poland)"/>
          <xsd:enumeration value="Portuguese (Brazil)"/>
          <xsd:enumeration value="Portuguese (Portugal)"/>
          <xsd:enumeration value="Romanian (Romania)"/>
          <xsd:enumeration value="Russian (Russia)"/>
          <xsd:enumeration value="Serbian (Latin) (Serbia)"/>
          <xsd:enumeration value="Slovak (Slovakia)"/>
          <xsd:enumeration value="Slovenian (Slovenia)"/>
          <xsd:enumeration value="Spanish (Spain)"/>
          <xsd:enumeration value="Swedish (Sweden)"/>
          <xsd:enumeration value="Thai (Thailand)"/>
          <xsd:enumeration value="Turkish (Turkey)"/>
          <xsd:enumeration value="Ukrainian (Ukraine)"/>
          <xsd:enumeration value="Urdu (Islamic Republic of Pakistan)"/>
          <xsd:enumeration value="Vietnamese (Vietnam)"/>
        </xsd:restriction>
      </xsd:simpleType>
    </xsd:element>
  </xsd:schema>
  <xsd:schema xmlns:xsd="http://www.w3.org/2001/XMLSchema" xmlns:xs="http://www.w3.org/2001/XMLSchema" xmlns:dms="http://schemas.microsoft.com/office/2006/documentManagement/types" xmlns:pc="http://schemas.microsoft.com/office/infopath/2007/PartnerControls" targetNamespace="4ffa91fb-a0ff-4ac5-b2db-65c790d184a4" elementFormDefault="qualified">
    <xsd:import namespace="http://schemas.microsoft.com/office/2006/documentManagement/types"/>
    <xsd:import namespace="http://schemas.microsoft.com/office/infopath/2007/PartnerControls"/>
    <xsd:element name="Document_x0020_Creation_x0020_Date" ma:index="2" nillable="true" ma:displayName="Document Date" ma:default="[today]" ma:description="Enter the date this document was last modified. The upload date has been entered by default." ma:format="DateOnly" ma:internalName="Document_x0020_Creation_x0020_Date" ma:readOnly="false">
      <xsd:simpleType>
        <xsd:restriction base="dms:DateTime"/>
      </xsd:simpleType>
    </xsd:element>
    <xsd:element name="Creator" ma:index="3" nillable="true" ma:displayName="Creator" ma:description="Enter the person primarily responsible for the document. The name of the person uploading the document has been entered by default." ma:list="UserInfo" ma:SharePointGroup="0" ma:internalName="Creator" ma:readOnly="false" ma:showField="ImnNam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PA_x0020_Office" ma:index="4" nillable="true" ma:displayName="EPA Office" ma:description="Enter the EPA organization primarily responsible for the document. The office of the person uploading the document has been entered by default." ma:internalName="EPA_x0020_Office" ma:readOnly="false">
      <xsd:simpleType>
        <xsd:restriction base="dms:Text">
          <xsd:maxLength value="255"/>
        </xsd:restriction>
      </xsd:simpleType>
    </xsd:element>
    <xsd:element name="Record" ma:index="5" nillable="true" ma:displayName="Record" ma:default="Shared" ma:description="For documents that provide evidence of EPA decisions and actions, select &quot;Shared&quot; (open access) or &quot;Private&quot; (restricted access)." ma:format="Dropdown" ma:internalName="Record" ma:readOnly="false">
      <xsd:simpleType>
        <xsd:restriction base="dms:Choice">
          <xsd:enumeration value="None"/>
          <xsd:enumeration value="Shared"/>
          <xsd:enumeration value="Private"/>
        </xsd:restriction>
      </xsd:simpleType>
    </xsd:element>
    <xsd:element name="Identifier" ma:index="9" nillable="true" ma:displayName="Identifier" ma:description="Enter all EPA identification numbers applicable to this document, one on each line." ma:internalName="Identifier" ma:readOnly="false">
      <xsd:simpleType>
        <xsd:restriction base="dms:Note">
          <xsd:maxLength value="255"/>
        </xsd:restriction>
      </xsd:simpleType>
    </xsd:element>
    <xsd:element name="EPA_x0020_Contributor" ma:index="11" nillable="true" ma:displayName="EPA Contributor" ma:description="Enter an EPA person who contributed to the creation of the document but is not the primary author." ma:list="UserInfo" ma:SharePointGroup="0" ma:internalName="EPA_x0020_Contributor" ma:readOnly="false" ma:showField="ImnNam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xternal_x0020_Contributor" ma:index="12" nillable="true" ma:displayName="External Contributor" ma:description="Enter a non-EPA person who contributed to the creation of the document but is not the primary author." ma:internalName="External_x0020_Contributor" ma:readOnly="false">
      <xsd:simpleType>
        <xsd:restriction base="dms:Note">
          <xsd:maxLength value="255"/>
        </xsd:restriction>
      </xsd:simpleType>
    </xsd:element>
    <xsd:element name="EPA_x0020_Related_x0020_Documents" ma:index="14" nillable="true" ma:displayName="Other Related Documents" ma:description="Enter any related document." ma:internalName="EPA_x0020_Related_x0020_Documents" ma:readOnly="false">
      <xsd:simpleType>
        <xsd:restriction base="dms:Note">
          <xsd:maxLength value="255"/>
        </xsd:restriction>
      </xsd:simpleType>
    </xsd:element>
    <xsd:element name="Rights" ma:index="16" nillable="true" ma:displayName="Rights" ma:description="Enter information about intellectual property rights held over the document (e.g. copyright, patent, trademark)." ma:internalName="Rights" ma:readOnly="false">
      <xsd:simpleType>
        <xsd:restriction base="dms:Note">
          <xsd:maxLength value="255"/>
        </xsd:restriction>
      </xsd:simpleType>
    </xsd:element>
    <xsd:element name="j747ac98061d40f0aa7bd47e1db5675d" ma:index="19" nillable="true" ma:taxonomy="true" ma:internalName="j747ac98061d40f0aa7bd47e1db5675d" ma:taxonomyFieldName="Document_x0020_Type" ma:displayName="Document Type" ma:readOnly="false" ma:default="" ma:fieldId="{3747ac98-061d-40f0-aa7b-d47e1db5675d}" ma:sspId="29f62856-1543-49d4-a736-4569d363f533" ma:termSetId="e06cd6a9-a175-4da0-81cb-8dba7aa394ab" ma:anchorId="00000000-0000-0000-0000-000000000000" ma:open="false" ma:isKeyword="false">
      <xsd:complexType>
        <xsd:sequence>
          <xsd:element ref="pc:Terms" minOccurs="0" maxOccurs="1"/>
        </xsd:sequence>
      </xsd:complexType>
    </xsd:element>
    <xsd:element name="TaxKeywordTaxHTField" ma:index="21" nillable="true" ma:taxonomy="true" ma:internalName="TaxKeywordTaxHTField" ma:taxonomyFieldName="TaxKeyword" ma:displayName="Enterprise Keywords" ma:readOnly="false" ma:fieldId="{23f27201-bee3-471e-b2e7-b64fd8b7ca38}" ma:taxonomyMulti="true" ma:sspId="29f62856-1543-49d4-a736-4569d363f533" ma:termSetId="00000000-0000-0000-0000-000000000000" ma:anchorId="00000000-0000-0000-0000-000000000000" ma:open="true" ma:isKeyword="true">
      <xsd:complexType>
        <xsd:sequence>
          <xsd:element ref="pc:Terms" minOccurs="0" maxOccurs="1"/>
        </xsd:sequence>
      </xsd:complexType>
    </xsd:element>
    <xsd:element name="TaxCatchAllLabel" ma:index="23" nillable="true" ma:displayName="Taxonomy Catch All Column1" ma:hidden="true" ma:list="{a6dcdc64-ce11-4e4f-9b9a-4b68e497e1b0}" ma:internalName="TaxCatchAllLabel" ma:readOnly="true" ma:showField="CatchAllDataLabel" ma:web="c1e611a4-cf9d-4e75-8160-dbb3190423c4">
      <xsd:complexType>
        <xsd:complexContent>
          <xsd:extension base="dms:MultiChoiceLookup">
            <xsd:sequence>
              <xsd:element name="Value" type="dms:Lookup" maxOccurs="unbounded" minOccurs="0" nillable="true"/>
            </xsd:sequence>
          </xsd:extension>
        </xsd:complexContent>
      </xsd:complexType>
    </xsd:element>
    <xsd:element name="TaxCatchAll" ma:index="24" nillable="true" ma:displayName="Taxonomy Catch All Column" ma:hidden="true" ma:list="{a6dcdc64-ce11-4e4f-9b9a-4b68e497e1b0}" ma:internalName="TaxCatchAll" ma:showField="CatchAllData" ma:web="c1e611a4-cf9d-4e75-8160-dbb3190423c4">
      <xsd:complexType>
        <xsd:complexContent>
          <xsd:extension base="dms:MultiChoiceLookup">
            <xsd:sequence>
              <xsd:element name="Value" type="dms:Lookup" maxOccurs="unbounded" minOccurs="0" nillable="true"/>
            </xsd:sequence>
          </xsd:extension>
        </xsd:complexContent>
      </xsd:complexType>
    </xsd:element>
    <xsd:element name="e3f09c3df709400db2417a7161762d62" ma:index="28" nillable="true" ma:taxonomy="true" ma:internalName="e3f09c3df709400db2417a7161762d62" ma:taxonomyFieldName="EPA_x0020_Subject" ma:displayName="EPA Subject" ma:readOnly="false" ma:default="" ma:fieldId="{e3f09c3d-f709-400d-b241-7a7161762d62}" ma:taxonomyMulti="true" ma:sspId="29f62856-1543-49d4-a736-4569d363f533" ma:termSetId="7a3d4ae0-7e62-45a2-a406-c6a8a6a8eee3" ma:anchorId="00000000-0000-0000-0000-000000000000" ma:open="fals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CategoryDescription" ma:index="6" nillable="true" ma:displayName="Description" ma:description="Enter a brief description." ma:internalName="CategoryDescription" ma:readOnly="fals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_Coverage" ma:index="13" nillable="true" ma:displayName="Coverage" ma:description="Enter the geographic location, jurisdiction, or time period for which the document is relevant." ma:internalName="_Coverage" ma:readOnly="false">
      <xsd:simpleType>
        <xsd:restriction base="dms:Text">
          <xsd:maxLength value="255"/>
        </xsd:restriction>
      </xsd:simpleType>
    </xsd:element>
    <xsd:element name="_Source" ma:index="15" nillable="true" ma:displayName="Source" ma:description="Enter a source from which the document is derived." ma:internalName="_Source" ma:readOnly="fals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6a0c3e07-5dda-489d-b24c-cdd1e1178f51" elementFormDefault="qualified">
    <xsd:import namespace="http://schemas.microsoft.com/office/2006/documentManagement/types"/>
    <xsd:import namespace="http://schemas.microsoft.com/office/infopath/2007/PartnerControls"/>
    <xsd:element name="SharedWithUsers" ma:index="2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ingHintHash" ma:index="30" nillable="true" ma:displayName="Sharing Hint Hash" ma:internalName="SharingHintHash" ma:readOnly="true">
      <xsd:simpleType>
        <xsd:restriction base="dms:Text"/>
      </xsd:simpleType>
    </xsd:element>
    <xsd:element name="SharedWithDetails" ma:index="31"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5"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5.xml><?xml version="1.0" encoding="utf-8"?>
<EsriMapsInfo xmlns="ESRI.ArcGIS.Mapping.OfficeIntegration.PowerPointInfo">
  <Version>Version1</Version>
  <RequiresSignIn>False</RequiresSignIn>
</EsriMapsInfo>
</file>

<file path=customXml/item6.xml><?xml version="1.0" encoding="utf-8"?>
<EsriMapsInfo xmlns="ESRI.ArcGIS.Mapping.OfficeIntegration.PowerPointInfo">
  <Version>Version1</Version>
  <RequiresSignIn>False</RequiresSignIn>
</EsriMapsInfo>
</file>

<file path=customXml/item7.xml><?xml version="1.0" encoding="utf-8"?>
<EsriMapsInfo xmlns="ESRI.ArcGIS.Mapping.OfficeIntegration.PowerPointInfo">
  <Version>Version1</Version>
  <RequiresSignIn>False</RequiresSignIn>
</EsriMapsInfo>
</file>

<file path=customXml/item8.xml><?xml version="1.0" encoding="utf-8"?>
<EsriMapsInfo xmlns="ESRI.ArcGIS.Mapping.OfficeIntegration.PowerPointInfo">
  <Version>Version1</Version>
  <RequiresSignIn>False</RequiresSignIn>
</EsriMapsInfo>
</file>

<file path=customXml/item9.xml><?xml version="1.0" encoding="utf-8"?>
<EsriMapsInfo xmlns="ESRI.ArcGIS.Mapping.OfficeIntegration.PowerPointInfo">
  <Version>Version1</Version>
  <RequiresSignIn>False</RequiresSignIn>
</EsriMapsInfo>
</file>

<file path=customXml/item10.xml><?xml version="1.0" encoding="utf-8"?>
<EsriMapsInfo xmlns="ESRI.ArcGIS.Mapping.OfficeIntegration.PowerPointInfo">
  <Version>Version1</Version>
  <RequiresSignIn>False</RequiresSignIn>
</EsriMapsInfo>
</file>

<file path=customXml/item11.xml><?xml version="1.0" encoding="utf-8"?>
<EsriMapsInfo xmlns="ESRI.ArcGIS.Mapping.OfficeIntegration.PowerPointInfo">
  <Version>Version1</Version>
  <RequiresSignIn>False</RequiresSignIn>
</EsriMapsInfo>
</file>

<file path=customXml/item12.xml><?xml version="1.0" encoding="utf-8"?>
<?mso-contentType ?>
<FormTemplates xmlns="http://schemas.microsoft.com/sharepoint/v3/contenttype/forms">
  <Display>DocumentLibraryForm</Display>
  <Edit>DocumentLibraryForm</Edit>
  <New>DocumentLibraryForm</New>
</FormTemplates>
</file>

<file path=customXml/item13.xml><?xml version="1.0" encoding="utf-8"?>
<EsriMapsInfo xmlns="ESRI.ArcGIS.Mapping.OfficeIntegration.PowerPointInfo">
  <Version>Version1</Version>
  <RequiresSignIn>False</RequiresSignIn>
</EsriMapsInfo>
</file>

<file path=customXml/item14.xml><?xml version="1.0" encoding="utf-8"?>
<EsriMapsInfo xmlns="ESRI.ArcGIS.Mapping.OfficeIntegration.PowerPointInfo">
  <Version>Version1</Version>
  <RequiresSignIn>False</RequiresSignIn>
</EsriMapsInfo>
</file>

<file path=customXml/item15.xml><?xml version="1.0" encoding="utf-8"?>
<?mso-contentType ?>
<SharedContentType xmlns="Microsoft.SharePoint.Taxonomy.ContentTypeSync" SourceId="29f62856-1543-49d4-a736-4569d363f533" ContentTypeId="0x0101" PreviousValue="false"/>
</file>

<file path=customXml/item16.xml><?xml version="1.0" encoding="utf-8"?>
<EsriMapsInfo xmlns="ESRI.ArcGIS.Mapping.OfficeIntegration.PowerPointInfo">
  <Version>Version1</Version>
  <RequiresSignIn>False</RequiresSignIn>
</EsriMapsInfo>
</file>

<file path=customXml/item17.xml><?xml version="1.0" encoding="utf-8"?>
<EsriMapsInfo xmlns="ESRI.ArcGIS.Mapping.OfficeIntegration.PowerPointInfo">
  <Version>Version1</Version>
  <RequiresSignIn>False</RequiresSignIn>
</EsriMapsInfo>
</file>

<file path=customXml/item18.xml><?xml version="1.0" encoding="utf-8"?>
<p:properties xmlns:p="http://schemas.microsoft.com/office/2006/metadata/properties" xmlns:xsi="http://www.w3.org/2001/XMLSchema-instance" xmlns:pc="http://schemas.microsoft.com/office/infopath/2007/PartnerControls">
  <documentManagement>
    <_Source xmlns="http://schemas.microsoft.com/sharepoint/v3/fields" xsi:nil="true"/>
    <Language xmlns="http://schemas.microsoft.com/sharepoint/v3">English</Language>
    <j747ac98061d40f0aa7bd47e1db5675d xmlns="4ffa91fb-a0ff-4ac5-b2db-65c790d184a4">
      <Terms xmlns="http://schemas.microsoft.com/office/infopath/2007/PartnerControls"/>
    </j747ac98061d40f0aa7bd47e1db5675d>
    <e3f09c3df709400db2417a7161762d62 xmlns="4ffa91fb-a0ff-4ac5-b2db-65c790d184a4">
      <Terms xmlns="http://schemas.microsoft.com/office/infopath/2007/PartnerControls"/>
    </e3f09c3df709400db2417a7161762d62>
    <External_x0020_Contributor xmlns="4ffa91fb-a0ff-4ac5-b2db-65c790d184a4" xsi:nil="true"/>
    <TaxKeywordTaxHTField xmlns="4ffa91fb-a0ff-4ac5-b2db-65c790d184a4">
      <Terms xmlns="http://schemas.microsoft.com/office/infopath/2007/PartnerControls"/>
    </TaxKeywordTaxHTField>
    <Record xmlns="4ffa91fb-a0ff-4ac5-b2db-65c790d184a4">Shared</Record>
    <Rights xmlns="4ffa91fb-a0ff-4ac5-b2db-65c790d184a4" xsi:nil="true"/>
    <Document_x0020_Creation_x0020_Date xmlns="4ffa91fb-a0ff-4ac5-b2db-65c790d184a4">2015-06-23T02:07:36+00:00</Document_x0020_Creation_x0020_Date>
    <EPA_x0020_Office xmlns="4ffa91fb-a0ff-4ac5-b2db-65c790d184a4" xsi:nil="true"/>
    <CategoryDescription xmlns="http://schemas.microsoft.com/sharepoint.v3">Overview presentation that describes E-Enterprise.  These slides may be used by staff interested in talking about E-Enterprise during EPA meetings.</CategoryDescription>
    <Identifier xmlns="4ffa91fb-a0ff-4ac5-b2db-65c790d184a4" xsi:nil="true"/>
    <_Coverage xmlns="http://schemas.microsoft.com/sharepoint/v3/fields" xsi:nil="true"/>
    <Creator xmlns="4ffa91fb-a0ff-4ac5-b2db-65c790d184a4">
      <UserInfo>
        <DisplayName/>
        <AccountId xsi:nil="true"/>
        <AccountType/>
      </UserInfo>
    </Creator>
    <EPA_x0020_Related_x0020_Documents xmlns="4ffa91fb-a0ff-4ac5-b2db-65c790d184a4" xsi:nil="true"/>
    <EPA_x0020_Contributor xmlns="4ffa91fb-a0ff-4ac5-b2db-65c790d184a4">
      <UserInfo>
        <DisplayName/>
        <AccountId xsi:nil="true"/>
        <AccountType/>
      </UserInfo>
    </EPA_x0020_Contributor>
    <TaxCatchAll xmlns="4ffa91fb-a0ff-4ac5-b2db-65c790d184a4"/>
  </documentManagement>
</p:properties>
</file>

<file path=customXml/item19.xml><?xml version="1.0" encoding="utf-8"?>
<EsriMapsInfo xmlns="ESRI.ArcGIS.Mapping.OfficeIntegration.PowerPointInfo">
  <Version>Version1</Version>
  <RequiresSignIn>False</RequiresSignIn>
</EsriMapsInfo>
</file>

<file path=customXml/item20.xml><?xml version="1.0" encoding="utf-8"?>
<EsriMapsInfo xmlns="ESRI.ArcGIS.Mapping.OfficeIntegration.PowerPointInfo">
  <Version>Version1</Version>
  <RequiresSignIn>False</RequiresSignIn>
</EsriMapsInfo>
</file>

<file path=customXml/item21.xml><?xml version="1.0" encoding="utf-8"?>
<EsriMapsInfo xmlns="ESRI.ArcGIS.Mapping.OfficeIntegration.PowerPointInfo">
  <Version>Version1</Version>
  <RequiresSignIn>False</RequiresSignIn>
</EsriMapsInfo>
</file>

<file path=customXml/item22.xml><?xml version="1.0" encoding="utf-8"?>
<EsriMapsInfo xmlns="ESRI.ArcGIS.Mapping.OfficeIntegration.PowerPointInfo">
  <Version>Version1</Version>
  <RequiresSignIn>False</RequiresSignIn>
</EsriMapsInfo>
</file>

<file path=customXml/item23.xml><?xml version="1.0" encoding="utf-8"?>
<EsriMapsInfo xmlns="ESRI.ArcGIS.Mapping.OfficeIntegration.PowerPointInfo">
  <Version>Version1</Version>
  <RequiresSignIn>False</RequiresSignIn>
</EsriMapsInfo>
</file>

<file path=customXml/item24.xml><?xml version="1.0" encoding="utf-8"?>
<EsriMapsInfo xmlns="ESRI.ArcGIS.Mapping.OfficeIntegration.PowerPointInfo">
  <Version>Version1</Version>
  <RequiresSignIn>False</RequiresSignIn>
</EsriMapsInfo>
</file>

<file path=customXml/item25.xml><?xml version="1.0" encoding="utf-8"?>
<EsriMapsInfo xmlns="ESRI.ArcGIS.Mapping.OfficeIntegration.PowerPointInfo">
  <Version>Version1</Version>
  <RequiresSignIn>False</RequiresSignIn>
</EsriMapsInfo>
</file>

<file path=customXml/item26.xml><?xml version="1.0" encoding="utf-8"?>
<EsriMapsInfo xmlns="ESRI.ArcGIS.Mapping.OfficeIntegration.PowerPointInfo">
  <Version>Version1</Version>
  <RequiresSignIn>False</RequiresSignIn>
</EsriMapsInfo>
</file>

<file path=customXml/item27.xml><?xml version="1.0" encoding="utf-8"?>
<EsriMapsInfo xmlns="ESRI.ArcGIS.Mapping.OfficeIntegration.PowerPointInfo">
  <Version>Version1</Version>
  <RequiresSignIn>False</RequiresSignIn>
</EsriMapsInfo>
</file>

<file path=customXml/item28.xml><?xml version="1.0" encoding="utf-8"?>
<EsriMapsInfo xmlns="ESRI.ArcGIS.Mapping.OfficeIntegration.PowerPointInfo">
  <Version>Version1</Version>
  <RequiresSignIn>False</RequiresSignIn>
</EsriMapsInfo>
</file>

<file path=customXml/item29.xml><?xml version="1.0" encoding="utf-8"?>
<EsriMapsInfo xmlns="ESRI.ArcGIS.Mapping.OfficeIntegration.PowerPointInfo">
  <Version>Version1</Version>
  <RequiresSignIn>False</RequiresSignIn>
</EsriMapsInfo>
</file>

<file path=customXml/item30.xml><?xml version="1.0" encoding="utf-8"?>
<EsriMapsInfo xmlns="ESRI.ArcGIS.Mapping.OfficeIntegration.PowerPointInfo">
  <Version>Version1</Version>
  <RequiresSignIn>False</RequiresSignIn>
</EsriMapsInfo>
</file>

<file path=customXml/item31.xml><?xml version="1.0" encoding="utf-8"?>
<EsriMapsInfo xmlns="ESRI.ArcGIS.Mapping.OfficeIntegration.PowerPointInfo">
  <Version>Version1</Version>
  <RequiresSignIn>False</RequiresSignIn>
</EsriMapsInfo>
</file>

<file path=customXml/item32.xml><?xml version="1.0" encoding="utf-8"?>
<EsriMapsInfo xmlns="ESRI.ArcGIS.Mapping.OfficeIntegration.PowerPointInfo">
  <Version>Version1</Version>
  <RequiresSignIn>False</RequiresSignIn>
</EsriMapsInfo>
</file>

<file path=customXml/item33.xml><?xml version="1.0" encoding="utf-8"?>
<EsriMapsInfo xmlns="ESRI.ArcGIS.Mapping.OfficeIntegration.PowerPointInfo">
  <Version>Version1</Version>
  <RequiresSignIn>False</RequiresSignIn>
</EsriMapsInfo>
</file>

<file path=customXml/item34.xml><?xml version="1.0" encoding="utf-8"?>
<EsriMapsInfo xmlns="ESRI.ArcGIS.Mapping.OfficeIntegration.PowerPointInfo">
  <Version>Version1</Version>
  <RequiresSignIn>False</RequiresSignIn>
</EsriMapsInfo>
</file>

<file path=customXml/item35.xml><?xml version="1.0" encoding="utf-8"?>
<EsriMapsInfo xmlns="ESRI.ArcGIS.Mapping.OfficeIntegration.PowerPointInfo">
  <Version>Version1</Version>
  <RequiresSignIn>False</RequiresSignIn>
</EsriMapsInfo>
</file>

<file path=customXml/item36.xml><?xml version="1.0" encoding="utf-8"?>
<EsriMapsInfo xmlns="ESRI.ArcGIS.Mapping.OfficeIntegration.PowerPointInfo">
  <Version>Version1</Version>
  <RequiresSignIn>False</RequiresSignIn>
</EsriMapsInfo>
</file>

<file path=customXml/item37.xml><?xml version="1.0" encoding="utf-8"?>
<EsriMapsInfo xmlns="ESRI.ArcGIS.Mapping.OfficeIntegration.PowerPointInfo">
  <Version>Version1</Version>
  <RequiresSignIn>False</RequiresSignIn>
</EsriMapsInfo>
</file>

<file path=customXml/item38.xml><?xml version="1.0" encoding="utf-8"?>
<EsriMapsInfo xmlns="ESRI.ArcGIS.Mapping.OfficeIntegration.PowerPointInfo">
  <Version>Version1</Version>
  <RequiresSignIn>False</RequiresSignIn>
</EsriMapsInfo>
</file>

<file path=customXml/item39.xml><?xml version="1.0" encoding="utf-8"?>
<EsriMapsInfo xmlns="ESRI.ArcGIS.Mapping.OfficeIntegration.PowerPointInfo">
  <Version>Version1</Version>
  <RequiresSignIn>False</RequiresSignIn>
</EsriMapsInfo>
</file>

<file path=customXml/item40.xml><?xml version="1.0" encoding="utf-8"?>
<EsriMapsInfo xmlns="ESRI.ArcGIS.Mapping.OfficeIntegration.PowerPointInfo">
  <Version>Version1</Version>
  <RequiresSignIn>False</RequiresSignIn>
</EsriMapsInfo>
</file>

<file path=customXml/item41.xml><?xml version="1.0" encoding="utf-8"?>
<EsriMapsInfo xmlns="ESRI.ArcGIS.Mapping.OfficeIntegration.PowerPointInfo">
  <Version>Version1</Version>
  <RequiresSignIn>False</RequiresSignIn>
</EsriMapsInfo>
</file>

<file path=customXml/item42.xml><?xml version="1.0" encoding="utf-8"?>
<EsriMapsInfo xmlns="ESRI.ArcGIS.Mapping.OfficeIntegration.PowerPointInfo">
  <Version>Version1</Version>
  <RequiresSignIn>False</RequiresSignIn>
</EsriMapsInfo>
</file>

<file path=customXml/item43.xml><?xml version="1.0" encoding="utf-8"?>
<EsriMapsInfo xmlns="ESRI.ArcGIS.Mapping.OfficeIntegration.PowerPointInfo">
  <Version>Version1</Version>
  <RequiresSignIn>False</RequiresSignIn>
</EsriMapsInfo>
</file>

<file path=customXml/item44.xml><?xml version="1.0" encoding="utf-8"?>
<EsriMapsInfo xmlns="ESRI.ArcGIS.Mapping.OfficeIntegration.PowerPointInfo">
  <Version>Version1</Version>
  <RequiresSignIn>False</RequiresSignIn>
</EsriMapsInfo>
</file>

<file path=customXml/item45.xml><?xml version="1.0" encoding="utf-8"?>
<EsriMapsInfo xmlns="ESRI.ArcGIS.Mapping.OfficeIntegration.PowerPointInfo">
  <Version>Version1</Version>
  <RequiresSignIn>False</RequiresSignIn>
</EsriMapsInfo>
</file>

<file path=customXml/item46.xml><?xml version="1.0" encoding="utf-8"?>
<EsriMapsInfo xmlns="ESRI.ArcGIS.Mapping.OfficeIntegration.PowerPointInfo">
  <Version>Version1</Version>
  <RequiresSignIn>False</RequiresSignIn>
</EsriMapsInfo>
</file>

<file path=customXml/item47.xml><?xml version="1.0" encoding="utf-8"?>
<EsriMapsInfo xmlns="ESRI.ArcGIS.Mapping.OfficeIntegration.PowerPointInfo">
  <Version>Version1</Version>
  <RequiresSignIn>False</RequiresSignIn>
</EsriMapsInfo>
</file>

<file path=customXml/item48.xml><?xml version="1.0" encoding="utf-8"?>
<EsriMapsInfo xmlns="ESRI.ArcGIS.Mapping.OfficeIntegration.PowerPointInfo">
  <Version>Version1</Version>
  <RequiresSignIn>False</RequiresSignIn>
</EsriMapsInfo>
</file>

<file path=customXml/item49.xml><?xml version="1.0" encoding="utf-8"?>
<EsriMapsInfo xmlns="ESRI.ArcGIS.Mapping.OfficeIntegration.PowerPointInfo">
  <Version>Version1</Version>
  <RequiresSignIn>False</RequiresSignIn>
</EsriMapsInfo>
</file>

<file path=customXml/item50.xml><?xml version="1.0" encoding="utf-8"?>
<EsriMapsInfo xmlns="ESRI.ArcGIS.Mapping.OfficeIntegration.PowerPointInfo">
  <Version>Version1</Version>
  <RequiresSignIn>False</RequiresSignIn>
</EsriMapsInfo>
</file>

<file path=customXml/item51.xml><?xml version="1.0" encoding="utf-8"?>
<EsriMapsInfo xmlns="ESRI.ArcGIS.Mapping.OfficeIntegration.PowerPointInfo">
  <Version>Version1</Version>
  <RequiresSignIn>False</RequiresSignIn>
</EsriMapsInfo>
</file>

<file path=customXml/item52.xml><?xml version="1.0" encoding="utf-8"?>
<EsriMapsInfo xmlns="ESRI.ArcGIS.Mapping.OfficeIntegration.PowerPointInfo">
  <Version>Version1</Version>
  <RequiresSignIn>False</RequiresSignIn>
</EsriMapsInfo>
</file>

<file path=customXml/item53.xml><?xml version="1.0" encoding="utf-8"?>
<EsriMapsInfo xmlns="ESRI.ArcGIS.Mapping.OfficeIntegration.PowerPointInfo">
  <Version>Version1</Version>
  <RequiresSignIn>False</RequiresSignIn>
</EsriMapsInfo>
</file>

<file path=customXml/item54.xml><?xml version="1.0" encoding="utf-8"?>
<EsriMapsInfo xmlns="ESRI.ArcGIS.Mapping.OfficeIntegration.PowerPointInfo">
  <Version>Version1</Version>
  <RequiresSignIn>False</RequiresSignIn>
</EsriMapsInfo>
</file>

<file path=customXml/item55.xml><?xml version="1.0" encoding="utf-8"?>
<EsriMapsInfo xmlns="ESRI.ArcGIS.Mapping.OfficeIntegration.PowerPointInfo">
  <Version>Version1</Version>
  <RequiresSignIn>False</RequiresSignIn>
</EsriMapsInfo>
</file>

<file path=customXml/item56.xml><?xml version="1.0" encoding="utf-8"?>
<EsriMapsInfo xmlns="ESRI.ArcGIS.Mapping.OfficeIntegration.PowerPointInfo">
  <Version>Version1</Version>
  <RequiresSignIn>False</RequiresSignIn>
</EsriMapsInfo>
</file>

<file path=customXml/item57.xml><?xml version="1.0" encoding="utf-8"?>
<EsriMapsInfo xmlns="ESRI.ArcGIS.Mapping.OfficeIntegration.PowerPointInfo">
  <Version>Version1</Version>
  <RequiresSignIn>False</RequiresSignIn>
</EsriMapsInfo>
</file>

<file path=customXml/item58.xml><?xml version="1.0" encoding="utf-8"?>
<EsriMapsInfo xmlns="ESRI.ArcGIS.Mapping.OfficeIntegration.PowerPointInfo">
  <Version>Version1</Version>
  <RequiresSignIn>False</RequiresSignIn>
</EsriMapsInfo>
</file>

<file path=customXml/item59.xml><?xml version="1.0" encoding="utf-8"?>
<EsriMapsInfo xmlns="ESRI.ArcGIS.Mapping.OfficeIntegration.PowerPointInfo">
  <Version>Version1</Version>
  <RequiresSignIn>False</RequiresSignIn>
</EsriMapsInfo>
</file>

<file path=customXml/item60.xml><?xml version="1.0" encoding="utf-8"?>
<EsriMapsInfo xmlns="ESRI.ArcGIS.Mapping.OfficeIntegration.PowerPointInfo">
  <Version>Version1</Version>
  <RequiresSignIn>False</RequiresSignIn>
</EsriMapsInfo>
</file>

<file path=customXml/item61.xml><?xml version="1.0" encoding="utf-8"?>
<EsriMapsInfo xmlns="ESRI.ArcGIS.Mapping.OfficeIntegration.PowerPointInfo">
  <Version>Version1</Version>
  <RequiresSignIn>False</RequiresSignIn>
</EsriMapsInfo>
</file>

<file path=customXml/item62.xml><?xml version="1.0" encoding="utf-8"?>
<EsriMapsInfo xmlns="ESRI.ArcGIS.Mapping.OfficeIntegration.PowerPointInfo">
  <Version>Version1</Version>
  <RequiresSignIn>False</RequiresSignIn>
</EsriMapsInfo>
</file>

<file path=customXml/item63.xml><?xml version="1.0" encoding="utf-8"?>
<EsriMapsInfo xmlns="ESRI.ArcGIS.Mapping.OfficeIntegration.PowerPointInfo">
  <Version>Version1</Version>
  <RequiresSignIn>False</RequiresSignIn>
</EsriMapsInfo>
</file>

<file path=customXml/item64.xml><?xml version="1.0" encoding="utf-8"?>
<EsriMapsInfo xmlns="ESRI.ArcGIS.Mapping.OfficeIntegration.PowerPointInfo">
  <Version>Version1</Version>
  <RequiresSignIn>False</RequiresSignIn>
</EsriMapsInfo>
</file>

<file path=customXml/item65.xml><?xml version="1.0" encoding="utf-8"?>
<EsriMapsInfo xmlns="ESRI.ArcGIS.Mapping.OfficeIntegration.PowerPointInfo">
  <Version>Version1</Version>
  <RequiresSignIn>False</RequiresSignIn>
</EsriMapsInfo>
</file>

<file path=customXml/item66.xml><?xml version="1.0" encoding="utf-8"?>
<EsriMapsInfo xmlns="ESRI.ArcGIS.Mapping.OfficeIntegration.PowerPointInfo">
  <Version>Version1</Version>
  <RequiresSignIn>False</RequiresSignIn>
</EsriMapsInfo>
</file>

<file path=customXml/item67.xml><?xml version="1.0" encoding="utf-8"?>
<EsriMapsInfo xmlns="ESRI.ArcGIS.Mapping.OfficeIntegration.PowerPointInfo">
  <Version>Version1</Version>
  <RequiresSignIn>False</RequiresSignIn>
</EsriMapsInfo>
</file>

<file path=customXml/item68.xml><?xml version="1.0" encoding="utf-8"?>
<EsriMapsInfo xmlns="ESRI.ArcGIS.Mapping.OfficeIntegration.PowerPointInfo">
  <Version>Version1</Version>
  <RequiresSignIn>False</RequiresSignIn>
</EsriMapsInfo>
</file>

<file path=customXml/item69.xml><?xml version="1.0" encoding="utf-8"?>
<EsriMapsInfo xmlns="ESRI.ArcGIS.Mapping.OfficeIntegration.PowerPointInfo">
  <Version>Version1</Version>
  <RequiresSignIn>False</RequiresSignIn>
</EsriMapsInfo>
</file>

<file path=customXml/item70.xml><?xml version="1.0" encoding="utf-8"?>
<EsriMapsInfo xmlns="ESRI.ArcGIS.Mapping.OfficeIntegration.PowerPointInfo">
  <Version>Version1</Version>
  <RequiresSignIn>False</RequiresSignIn>
</EsriMapsInfo>
</file>

<file path=customXml/item71.xml><?xml version="1.0" encoding="utf-8"?>
<EsriMapsInfo xmlns="ESRI.ArcGIS.Mapping.OfficeIntegration.PowerPointInfo">
  <Version>Version1</Version>
  <RequiresSignIn>False</RequiresSignIn>
</EsriMapsInfo>
</file>

<file path=customXml/item72.xml><?xml version="1.0" encoding="utf-8"?>
<EsriMapsInfo xmlns="ESRI.ArcGIS.Mapping.OfficeIntegration.PowerPointInfo">
  <Version>Version1</Version>
  <RequiresSignIn>False</RequiresSignIn>
</EsriMapsInfo>
</file>

<file path=customXml/item73.xml><?xml version="1.0" encoding="utf-8"?>
<EsriMapsInfo xmlns="ESRI.ArcGIS.Mapping.OfficeIntegration.PowerPointInfo">
  <Version>Version1</Version>
  <RequiresSignIn>False</RequiresSignIn>
</EsriMapsInfo>
</file>

<file path=customXml/item74.xml><?xml version="1.0" encoding="utf-8"?>
<EsriMapsInfo xmlns="ESRI.ArcGIS.Mapping.OfficeIntegration.PowerPointInfo">
  <Version>Version1</Version>
  <RequiresSignIn>False</RequiresSignIn>
</EsriMapsInfo>
</file>

<file path=customXml/item75.xml><?xml version="1.0" encoding="utf-8"?>
<EsriMapsInfo xmlns="ESRI.ArcGIS.Mapping.OfficeIntegration.PowerPointInfo">
  <Version>Version1</Version>
  <RequiresSignIn>False</RequiresSignIn>
</EsriMapsInfo>
</file>

<file path=customXml/item76.xml><?xml version="1.0" encoding="utf-8"?>
<EsriMapsInfo xmlns="ESRI.ArcGIS.Mapping.OfficeIntegration.PowerPointInfo">
  <Version>Version1</Version>
  <RequiresSignIn>False</RequiresSignIn>
</EsriMapsInfo>
</file>

<file path=customXml/item77.xml><?xml version="1.0" encoding="utf-8"?>
<EsriMapsInfo xmlns="ESRI.ArcGIS.Mapping.OfficeIntegration.PowerPointInfo">
  <Version>Version1</Version>
  <RequiresSignIn>False</RequiresSignIn>
</EsriMapsInfo>
</file>

<file path=customXml/item78.xml><?xml version="1.0" encoding="utf-8"?>
<EsriMapsInfo xmlns="ESRI.ArcGIS.Mapping.OfficeIntegration.PowerPointInfo">
  <Version>Version1</Version>
  <RequiresSignIn>False</RequiresSignIn>
</EsriMapsInfo>
</file>

<file path=customXml/item79.xml><?xml version="1.0" encoding="utf-8"?>
<EsriMapsInfo xmlns="ESRI.ArcGIS.Mapping.OfficeIntegration.PowerPointInfo">
  <Version>Version1</Version>
  <RequiresSignIn>False</RequiresSignIn>
</EsriMapsInfo>
</file>

<file path=customXml/item80.xml><?xml version="1.0" encoding="utf-8"?>
<EsriMapsInfo xmlns="ESRI.ArcGIS.Mapping.OfficeIntegration.PowerPointInfo">
  <Version>Version1</Version>
  <RequiresSignIn>False</RequiresSignIn>
</EsriMapsInfo>
</file>

<file path=customXml/itemProps1.xml><?xml version="1.0" encoding="utf-8"?>
<ds:datastoreItem xmlns:ds="http://schemas.openxmlformats.org/officeDocument/2006/customXml" ds:itemID="{1E673C69-BBA7-4131-990F-A40F4A0E56F8}">
  <ds:schemaRefs>
    <ds:schemaRef ds:uri="ESRI.ArcGIS.Mapping.OfficeIntegration.PowerPointInfo"/>
  </ds:schemaRefs>
</ds:datastoreItem>
</file>

<file path=customXml/itemProps2.xml><?xml version="1.0" encoding="utf-8"?>
<ds:datastoreItem xmlns:ds="http://schemas.openxmlformats.org/officeDocument/2006/customXml" ds:itemID="{283621D3-DFBA-4121-9410-F1D3799FDEEA}">
  <ds:schemaRefs>
    <ds:schemaRef ds:uri="ESRI.ArcGIS.Mapping.OfficeIntegration.PowerPointInfo"/>
  </ds:schemaRefs>
</ds:datastoreItem>
</file>

<file path=customXml/itemProps3.xml><?xml version="1.0" encoding="utf-8"?>
<ds:datastoreItem xmlns:ds="http://schemas.openxmlformats.org/officeDocument/2006/customXml" ds:itemID="{5ABA2A7A-9D89-447F-81B4-A900A4B82C8E}">
  <ds:schemaRefs>
    <ds:schemaRef ds:uri="ESRI.ArcGIS.Mapping.OfficeIntegration.PowerPointInfo"/>
  </ds:schemaRefs>
</ds:datastoreItem>
</file>

<file path=customXml/itemProps4.xml><?xml version="1.0" encoding="utf-8"?>
<ds:datastoreItem xmlns:ds="http://schemas.openxmlformats.org/officeDocument/2006/customXml" ds:itemID="{55736C7C-B563-44E7-9C5D-B4A346CF67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4ffa91fb-a0ff-4ac5-b2db-65c790d184a4"/>
    <ds:schemaRef ds:uri="http://schemas.microsoft.com/sharepoint.v3"/>
    <ds:schemaRef ds:uri="http://schemas.microsoft.com/sharepoint/v3/fields"/>
    <ds:schemaRef ds:uri="6a0c3e07-5dda-489d-b24c-cdd1e1178f5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5.xml><?xml version="1.0" encoding="utf-8"?>
<ds:datastoreItem xmlns:ds="http://schemas.openxmlformats.org/officeDocument/2006/customXml" ds:itemID="{E52AB40F-1D5D-4674-B5CE-0D0156D2E9FD}">
  <ds:schemaRefs>
    <ds:schemaRef ds:uri="ESRI.ArcGIS.Mapping.OfficeIntegration.PowerPointInfo"/>
  </ds:schemaRefs>
</ds:datastoreItem>
</file>

<file path=customXml/itemProps6.xml><?xml version="1.0" encoding="utf-8"?>
<ds:datastoreItem xmlns:ds="http://schemas.openxmlformats.org/officeDocument/2006/customXml" ds:itemID="{7B384FCC-BF2D-4BF2-B314-075296AC865C}">
  <ds:schemaRefs>
    <ds:schemaRef ds:uri="ESRI.ArcGIS.Mapping.OfficeIntegration.PowerPointInfo"/>
  </ds:schemaRefs>
</ds:datastoreItem>
</file>

<file path=customXml/itemProps7.xml><?xml version="1.0" encoding="utf-8"?>
<ds:datastoreItem xmlns:ds="http://schemas.openxmlformats.org/officeDocument/2006/customXml" ds:itemID="{4D428B4C-6A6C-43E0-BC87-F0C99D32A3B2}">
  <ds:schemaRefs>
    <ds:schemaRef ds:uri="ESRI.ArcGIS.Mapping.OfficeIntegration.PowerPointInfo"/>
  </ds:schemaRefs>
</ds:datastoreItem>
</file>

<file path=customXml/itemProps8.xml><?xml version="1.0" encoding="utf-8"?>
<ds:datastoreItem xmlns:ds="http://schemas.openxmlformats.org/officeDocument/2006/customXml" ds:itemID="{3596063B-A773-4EE4-8992-1A3E5F99E652}">
  <ds:schemaRefs>
    <ds:schemaRef ds:uri="ESRI.ArcGIS.Mapping.OfficeIntegration.PowerPointInfo"/>
  </ds:schemaRefs>
</ds:datastoreItem>
</file>

<file path=customXml/itemProps9.xml><?xml version="1.0" encoding="utf-8"?>
<ds:datastoreItem xmlns:ds="http://schemas.openxmlformats.org/officeDocument/2006/customXml" ds:itemID="{E92D539E-C151-467D-8822-FE0E0D4686B6}">
  <ds:schemaRefs>
    <ds:schemaRef ds:uri="ESRI.ArcGIS.Mapping.OfficeIntegration.PowerPointInfo"/>
  </ds:schemaRefs>
</ds:datastoreItem>
</file>

<file path=customXml/itemProps10.xml><?xml version="1.0" encoding="utf-8"?>
<ds:datastoreItem xmlns:ds="http://schemas.openxmlformats.org/officeDocument/2006/customXml" ds:itemID="{CFC8A587-8F9D-497D-81E0-0989E55F823A}">
  <ds:schemaRefs>
    <ds:schemaRef ds:uri="ESRI.ArcGIS.Mapping.OfficeIntegration.PowerPointInfo"/>
  </ds:schemaRefs>
</ds:datastoreItem>
</file>

<file path=customXml/itemProps11.xml><?xml version="1.0" encoding="utf-8"?>
<ds:datastoreItem xmlns:ds="http://schemas.openxmlformats.org/officeDocument/2006/customXml" ds:itemID="{506A0E9D-1A6E-4007-AE79-88D7463735EE}">
  <ds:schemaRefs>
    <ds:schemaRef ds:uri="ESRI.ArcGIS.Mapping.OfficeIntegration.PowerPointInfo"/>
  </ds:schemaRefs>
</ds:datastoreItem>
</file>

<file path=customXml/itemProps12.xml><?xml version="1.0" encoding="utf-8"?>
<ds:datastoreItem xmlns:ds="http://schemas.openxmlformats.org/officeDocument/2006/customXml" ds:itemID="{CB577E3C-0A55-446C-8D4C-C5B012773F38}">
  <ds:schemaRefs>
    <ds:schemaRef ds:uri="http://schemas.microsoft.com/sharepoint/v3/contenttype/forms"/>
  </ds:schemaRefs>
</ds:datastoreItem>
</file>

<file path=customXml/itemProps13.xml><?xml version="1.0" encoding="utf-8"?>
<ds:datastoreItem xmlns:ds="http://schemas.openxmlformats.org/officeDocument/2006/customXml" ds:itemID="{8FC2A2B4-7D56-4787-B780-1F08A1623977}">
  <ds:schemaRefs>
    <ds:schemaRef ds:uri="ESRI.ArcGIS.Mapping.OfficeIntegration.PowerPointInfo"/>
  </ds:schemaRefs>
</ds:datastoreItem>
</file>

<file path=customXml/itemProps14.xml><?xml version="1.0" encoding="utf-8"?>
<ds:datastoreItem xmlns:ds="http://schemas.openxmlformats.org/officeDocument/2006/customXml" ds:itemID="{BCFF0648-B22F-447B-A3DC-43FD59A6D824}">
  <ds:schemaRefs>
    <ds:schemaRef ds:uri="ESRI.ArcGIS.Mapping.OfficeIntegration.PowerPointInfo"/>
  </ds:schemaRefs>
</ds:datastoreItem>
</file>

<file path=customXml/itemProps15.xml><?xml version="1.0" encoding="utf-8"?>
<ds:datastoreItem xmlns:ds="http://schemas.openxmlformats.org/officeDocument/2006/customXml" ds:itemID="{DAD994F8-2EB9-4EBA-9AD2-915DFF36BFF1}">
  <ds:schemaRefs>
    <ds:schemaRef ds:uri="Microsoft.SharePoint.Taxonomy.ContentTypeSync"/>
  </ds:schemaRefs>
</ds:datastoreItem>
</file>

<file path=customXml/itemProps16.xml><?xml version="1.0" encoding="utf-8"?>
<ds:datastoreItem xmlns:ds="http://schemas.openxmlformats.org/officeDocument/2006/customXml" ds:itemID="{6D57E409-8FF9-47DA-9547-9C95F6A7832A}">
  <ds:schemaRefs>
    <ds:schemaRef ds:uri="ESRI.ArcGIS.Mapping.OfficeIntegration.PowerPointInfo"/>
  </ds:schemaRefs>
</ds:datastoreItem>
</file>

<file path=customXml/itemProps17.xml><?xml version="1.0" encoding="utf-8"?>
<ds:datastoreItem xmlns:ds="http://schemas.openxmlformats.org/officeDocument/2006/customXml" ds:itemID="{CD6E07FF-AC64-42C4-A8E1-296E5D9D9197}">
  <ds:schemaRefs>
    <ds:schemaRef ds:uri="ESRI.ArcGIS.Mapping.OfficeIntegration.PowerPointInfo"/>
  </ds:schemaRefs>
</ds:datastoreItem>
</file>

<file path=customXml/itemProps18.xml><?xml version="1.0" encoding="utf-8"?>
<ds:datastoreItem xmlns:ds="http://schemas.openxmlformats.org/officeDocument/2006/customXml" ds:itemID="{1FAC25DD-ADB9-4E76-B880-C2FCB66C07C3}">
  <ds:schemaRefs>
    <ds:schemaRef ds:uri="http://schemas.microsoft.com/office/2006/metadata/properties"/>
    <ds:schemaRef ds:uri="http://schemas.microsoft.com/sharepoint/v3"/>
    <ds:schemaRef ds:uri="http://purl.org/dc/terms/"/>
    <ds:schemaRef ds:uri="http://schemas.openxmlformats.org/package/2006/metadata/core-properties"/>
    <ds:schemaRef ds:uri="http://schemas.microsoft.com/office/2006/documentManagement/types"/>
    <ds:schemaRef ds:uri="http://purl.org/dc/dcmitype/"/>
    <ds:schemaRef ds:uri="6a0c3e07-5dda-489d-b24c-cdd1e1178f51"/>
    <ds:schemaRef ds:uri="http://schemas.microsoft.com/office/infopath/2007/PartnerControls"/>
    <ds:schemaRef ds:uri="http://schemas.microsoft.com/sharepoint/v3/fields"/>
    <ds:schemaRef ds:uri="http://purl.org/dc/elements/1.1/"/>
    <ds:schemaRef ds:uri="http://schemas.microsoft.com/sharepoint.v3"/>
    <ds:schemaRef ds:uri="4ffa91fb-a0ff-4ac5-b2db-65c790d184a4"/>
    <ds:schemaRef ds:uri="http://www.w3.org/XML/1998/namespace"/>
  </ds:schemaRefs>
</ds:datastoreItem>
</file>

<file path=customXml/itemProps19.xml><?xml version="1.0" encoding="utf-8"?>
<ds:datastoreItem xmlns:ds="http://schemas.openxmlformats.org/officeDocument/2006/customXml" ds:itemID="{A9C5269C-45B1-4B07-9BF0-92F2BD47DA84}">
  <ds:schemaRefs>
    <ds:schemaRef ds:uri="ESRI.ArcGIS.Mapping.OfficeIntegration.PowerPointInfo"/>
  </ds:schemaRefs>
</ds:datastoreItem>
</file>

<file path=customXml/itemProps20.xml><?xml version="1.0" encoding="utf-8"?>
<ds:datastoreItem xmlns:ds="http://schemas.openxmlformats.org/officeDocument/2006/customXml" ds:itemID="{E270E7D9-C416-4E8F-9F6C-61251DA9177C}">
  <ds:schemaRefs>
    <ds:schemaRef ds:uri="ESRI.ArcGIS.Mapping.OfficeIntegration.PowerPointInfo"/>
  </ds:schemaRefs>
</ds:datastoreItem>
</file>

<file path=customXml/itemProps21.xml><?xml version="1.0" encoding="utf-8"?>
<ds:datastoreItem xmlns:ds="http://schemas.openxmlformats.org/officeDocument/2006/customXml" ds:itemID="{E09675E3-2236-47E5-8E66-B6405FD805E9}">
  <ds:schemaRefs>
    <ds:schemaRef ds:uri="ESRI.ArcGIS.Mapping.OfficeIntegration.PowerPointInfo"/>
  </ds:schemaRefs>
</ds:datastoreItem>
</file>

<file path=customXml/itemProps22.xml><?xml version="1.0" encoding="utf-8"?>
<ds:datastoreItem xmlns:ds="http://schemas.openxmlformats.org/officeDocument/2006/customXml" ds:itemID="{5699E772-3FF3-4A82-AC70-BCD2492E88E2}">
  <ds:schemaRefs>
    <ds:schemaRef ds:uri="ESRI.ArcGIS.Mapping.OfficeIntegration.PowerPointInfo"/>
  </ds:schemaRefs>
</ds:datastoreItem>
</file>

<file path=customXml/itemProps23.xml><?xml version="1.0" encoding="utf-8"?>
<ds:datastoreItem xmlns:ds="http://schemas.openxmlformats.org/officeDocument/2006/customXml" ds:itemID="{82A72C59-F01E-4D86-9190-634AF4997807}">
  <ds:schemaRefs>
    <ds:schemaRef ds:uri="ESRI.ArcGIS.Mapping.OfficeIntegration.PowerPointInfo"/>
  </ds:schemaRefs>
</ds:datastoreItem>
</file>

<file path=customXml/itemProps24.xml><?xml version="1.0" encoding="utf-8"?>
<ds:datastoreItem xmlns:ds="http://schemas.openxmlformats.org/officeDocument/2006/customXml" ds:itemID="{83ED80AA-FF6B-41BB-8438-9AA898B020CD}">
  <ds:schemaRefs>
    <ds:schemaRef ds:uri="ESRI.ArcGIS.Mapping.OfficeIntegration.PowerPointInfo"/>
  </ds:schemaRefs>
</ds:datastoreItem>
</file>

<file path=customXml/itemProps25.xml><?xml version="1.0" encoding="utf-8"?>
<ds:datastoreItem xmlns:ds="http://schemas.openxmlformats.org/officeDocument/2006/customXml" ds:itemID="{3CEA5471-24DA-40B1-B87E-69CB1E217143}">
  <ds:schemaRefs>
    <ds:schemaRef ds:uri="ESRI.ArcGIS.Mapping.OfficeIntegration.PowerPointInfo"/>
  </ds:schemaRefs>
</ds:datastoreItem>
</file>

<file path=customXml/itemProps26.xml><?xml version="1.0" encoding="utf-8"?>
<ds:datastoreItem xmlns:ds="http://schemas.openxmlformats.org/officeDocument/2006/customXml" ds:itemID="{74B63E92-FA20-422F-A05E-9876E10A7693}">
  <ds:schemaRefs>
    <ds:schemaRef ds:uri="ESRI.ArcGIS.Mapping.OfficeIntegration.PowerPointInfo"/>
  </ds:schemaRefs>
</ds:datastoreItem>
</file>

<file path=customXml/itemProps27.xml><?xml version="1.0" encoding="utf-8"?>
<ds:datastoreItem xmlns:ds="http://schemas.openxmlformats.org/officeDocument/2006/customXml" ds:itemID="{0DD76DCB-3304-4B76-832D-292F45300549}">
  <ds:schemaRefs>
    <ds:schemaRef ds:uri="ESRI.ArcGIS.Mapping.OfficeIntegration.PowerPointInfo"/>
  </ds:schemaRefs>
</ds:datastoreItem>
</file>

<file path=customXml/itemProps28.xml><?xml version="1.0" encoding="utf-8"?>
<ds:datastoreItem xmlns:ds="http://schemas.openxmlformats.org/officeDocument/2006/customXml" ds:itemID="{C6D71242-8486-4ADF-A150-E36533673A76}">
  <ds:schemaRefs>
    <ds:schemaRef ds:uri="ESRI.ArcGIS.Mapping.OfficeIntegration.PowerPointInfo"/>
  </ds:schemaRefs>
</ds:datastoreItem>
</file>

<file path=customXml/itemProps29.xml><?xml version="1.0" encoding="utf-8"?>
<ds:datastoreItem xmlns:ds="http://schemas.openxmlformats.org/officeDocument/2006/customXml" ds:itemID="{71DF632E-9973-450F-98BA-5C5E2B92DD7C}">
  <ds:schemaRefs>
    <ds:schemaRef ds:uri="ESRI.ArcGIS.Mapping.OfficeIntegration.PowerPointInfo"/>
  </ds:schemaRefs>
</ds:datastoreItem>
</file>

<file path=customXml/itemProps30.xml><?xml version="1.0" encoding="utf-8"?>
<ds:datastoreItem xmlns:ds="http://schemas.openxmlformats.org/officeDocument/2006/customXml" ds:itemID="{ED0DFC18-3223-4983-A986-C97D4FB8BE8B}">
  <ds:schemaRefs>
    <ds:schemaRef ds:uri="ESRI.ArcGIS.Mapping.OfficeIntegration.PowerPointInfo"/>
  </ds:schemaRefs>
</ds:datastoreItem>
</file>

<file path=customXml/itemProps31.xml><?xml version="1.0" encoding="utf-8"?>
<ds:datastoreItem xmlns:ds="http://schemas.openxmlformats.org/officeDocument/2006/customXml" ds:itemID="{3A7D3FB1-ED12-4463-A30D-888CC295C5B1}">
  <ds:schemaRefs>
    <ds:schemaRef ds:uri="ESRI.ArcGIS.Mapping.OfficeIntegration.PowerPointInfo"/>
  </ds:schemaRefs>
</ds:datastoreItem>
</file>

<file path=customXml/itemProps32.xml><?xml version="1.0" encoding="utf-8"?>
<ds:datastoreItem xmlns:ds="http://schemas.openxmlformats.org/officeDocument/2006/customXml" ds:itemID="{5D157BBF-4ED8-4BC7-97A6-ACE7E422CFF6}">
  <ds:schemaRefs>
    <ds:schemaRef ds:uri="ESRI.ArcGIS.Mapping.OfficeIntegration.PowerPointInfo"/>
  </ds:schemaRefs>
</ds:datastoreItem>
</file>

<file path=customXml/itemProps33.xml><?xml version="1.0" encoding="utf-8"?>
<ds:datastoreItem xmlns:ds="http://schemas.openxmlformats.org/officeDocument/2006/customXml" ds:itemID="{F42B45A6-7ED7-4D72-AA60-16A2D035A852}">
  <ds:schemaRefs>
    <ds:schemaRef ds:uri="ESRI.ArcGIS.Mapping.OfficeIntegration.PowerPointInfo"/>
  </ds:schemaRefs>
</ds:datastoreItem>
</file>

<file path=customXml/itemProps34.xml><?xml version="1.0" encoding="utf-8"?>
<ds:datastoreItem xmlns:ds="http://schemas.openxmlformats.org/officeDocument/2006/customXml" ds:itemID="{6344B890-3C83-404E-BDAE-A5780E7A2121}">
  <ds:schemaRefs>
    <ds:schemaRef ds:uri="ESRI.ArcGIS.Mapping.OfficeIntegration.PowerPointInfo"/>
  </ds:schemaRefs>
</ds:datastoreItem>
</file>

<file path=customXml/itemProps35.xml><?xml version="1.0" encoding="utf-8"?>
<ds:datastoreItem xmlns:ds="http://schemas.openxmlformats.org/officeDocument/2006/customXml" ds:itemID="{BB40D0D0-1719-4CE6-A774-6DA591F56025}">
  <ds:schemaRefs>
    <ds:schemaRef ds:uri="ESRI.ArcGIS.Mapping.OfficeIntegration.PowerPointInfo"/>
  </ds:schemaRefs>
</ds:datastoreItem>
</file>

<file path=customXml/itemProps36.xml><?xml version="1.0" encoding="utf-8"?>
<ds:datastoreItem xmlns:ds="http://schemas.openxmlformats.org/officeDocument/2006/customXml" ds:itemID="{2C1EEB8A-FF10-425F-A66F-1A4596AE6714}">
  <ds:schemaRefs>
    <ds:schemaRef ds:uri="ESRI.ArcGIS.Mapping.OfficeIntegration.PowerPointInfo"/>
  </ds:schemaRefs>
</ds:datastoreItem>
</file>

<file path=customXml/itemProps37.xml><?xml version="1.0" encoding="utf-8"?>
<ds:datastoreItem xmlns:ds="http://schemas.openxmlformats.org/officeDocument/2006/customXml" ds:itemID="{2B6E29BD-3BE2-4BB4-A9CF-C1BA34779293}">
  <ds:schemaRefs>
    <ds:schemaRef ds:uri="ESRI.ArcGIS.Mapping.OfficeIntegration.PowerPointInfo"/>
  </ds:schemaRefs>
</ds:datastoreItem>
</file>

<file path=customXml/itemProps38.xml><?xml version="1.0" encoding="utf-8"?>
<ds:datastoreItem xmlns:ds="http://schemas.openxmlformats.org/officeDocument/2006/customXml" ds:itemID="{3BB0FFB9-3751-4FB3-81D2-96A83DA6AFC3}">
  <ds:schemaRefs>
    <ds:schemaRef ds:uri="ESRI.ArcGIS.Mapping.OfficeIntegration.PowerPointInfo"/>
  </ds:schemaRefs>
</ds:datastoreItem>
</file>

<file path=customXml/itemProps39.xml><?xml version="1.0" encoding="utf-8"?>
<ds:datastoreItem xmlns:ds="http://schemas.openxmlformats.org/officeDocument/2006/customXml" ds:itemID="{FED63056-A156-4C8F-A72C-2AC3A280073B}">
  <ds:schemaRefs>
    <ds:schemaRef ds:uri="ESRI.ArcGIS.Mapping.OfficeIntegration.PowerPointInfo"/>
  </ds:schemaRefs>
</ds:datastoreItem>
</file>

<file path=customXml/itemProps40.xml><?xml version="1.0" encoding="utf-8"?>
<ds:datastoreItem xmlns:ds="http://schemas.openxmlformats.org/officeDocument/2006/customXml" ds:itemID="{2B5B5FE4-E8FC-4CCB-9A36-75890F9B0510}">
  <ds:schemaRefs>
    <ds:schemaRef ds:uri="ESRI.ArcGIS.Mapping.OfficeIntegration.PowerPointInfo"/>
  </ds:schemaRefs>
</ds:datastoreItem>
</file>

<file path=customXml/itemProps41.xml><?xml version="1.0" encoding="utf-8"?>
<ds:datastoreItem xmlns:ds="http://schemas.openxmlformats.org/officeDocument/2006/customXml" ds:itemID="{DB805C5F-CA37-4B46-83F6-A1F8858E24A0}">
  <ds:schemaRefs>
    <ds:schemaRef ds:uri="ESRI.ArcGIS.Mapping.OfficeIntegration.PowerPointInfo"/>
  </ds:schemaRefs>
</ds:datastoreItem>
</file>

<file path=customXml/itemProps42.xml><?xml version="1.0" encoding="utf-8"?>
<ds:datastoreItem xmlns:ds="http://schemas.openxmlformats.org/officeDocument/2006/customXml" ds:itemID="{8AFB14B7-2D61-4F27-89EF-8621630273AB}">
  <ds:schemaRefs>
    <ds:schemaRef ds:uri="ESRI.ArcGIS.Mapping.OfficeIntegration.PowerPointInfo"/>
  </ds:schemaRefs>
</ds:datastoreItem>
</file>

<file path=customXml/itemProps43.xml><?xml version="1.0" encoding="utf-8"?>
<ds:datastoreItem xmlns:ds="http://schemas.openxmlformats.org/officeDocument/2006/customXml" ds:itemID="{F2BA950B-97FF-4BBB-B519-A792794A7907}">
  <ds:schemaRefs>
    <ds:schemaRef ds:uri="ESRI.ArcGIS.Mapping.OfficeIntegration.PowerPointInfo"/>
  </ds:schemaRefs>
</ds:datastoreItem>
</file>

<file path=customXml/itemProps44.xml><?xml version="1.0" encoding="utf-8"?>
<ds:datastoreItem xmlns:ds="http://schemas.openxmlformats.org/officeDocument/2006/customXml" ds:itemID="{206C613E-31F8-4F81-BEB4-E19F9A85BA16}">
  <ds:schemaRefs>
    <ds:schemaRef ds:uri="ESRI.ArcGIS.Mapping.OfficeIntegration.PowerPointInfo"/>
  </ds:schemaRefs>
</ds:datastoreItem>
</file>

<file path=customXml/itemProps45.xml><?xml version="1.0" encoding="utf-8"?>
<ds:datastoreItem xmlns:ds="http://schemas.openxmlformats.org/officeDocument/2006/customXml" ds:itemID="{0510AF0D-A666-42D8-9274-0A5DFA0A5B15}">
  <ds:schemaRefs>
    <ds:schemaRef ds:uri="ESRI.ArcGIS.Mapping.OfficeIntegration.PowerPointInfo"/>
  </ds:schemaRefs>
</ds:datastoreItem>
</file>

<file path=customXml/itemProps46.xml><?xml version="1.0" encoding="utf-8"?>
<ds:datastoreItem xmlns:ds="http://schemas.openxmlformats.org/officeDocument/2006/customXml" ds:itemID="{911E7D6D-F1B4-43BD-A72A-07AC1F317F60}">
  <ds:schemaRefs>
    <ds:schemaRef ds:uri="ESRI.ArcGIS.Mapping.OfficeIntegration.PowerPointInfo"/>
  </ds:schemaRefs>
</ds:datastoreItem>
</file>

<file path=customXml/itemProps47.xml><?xml version="1.0" encoding="utf-8"?>
<ds:datastoreItem xmlns:ds="http://schemas.openxmlformats.org/officeDocument/2006/customXml" ds:itemID="{2AF16930-0EF5-4776-8B7E-DCE0F61A3B7E}">
  <ds:schemaRefs>
    <ds:schemaRef ds:uri="ESRI.ArcGIS.Mapping.OfficeIntegration.PowerPointInfo"/>
  </ds:schemaRefs>
</ds:datastoreItem>
</file>

<file path=customXml/itemProps48.xml><?xml version="1.0" encoding="utf-8"?>
<ds:datastoreItem xmlns:ds="http://schemas.openxmlformats.org/officeDocument/2006/customXml" ds:itemID="{77E63FC6-1074-460A-869F-20980189B494}">
  <ds:schemaRefs>
    <ds:schemaRef ds:uri="ESRI.ArcGIS.Mapping.OfficeIntegration.PowerPointInfo"/>
  </ds:schemaRefs>
</ds:datastoreItem>
</file>

<file path=customXml/itemProps49.xml><?xml version="1.0" encoding="utf-8"?>
<ds:datastoreItem xmlns:ds="http://schemas.openxmlformats.org/officeDocument/2006/customXml" ds:itemID="{58336C2B-C896-45C9-A5DB-2B6EC1DB7C48}">
  <ds:schemaRefs>
    <ds:schemaRef ds:uri="ESRI.ArcGIS.Mapping.OfficeIntegration.PowerPointInfo"/>
  </ds:schemaRefs>
</ds:datastoreItem>
</file>

<file path=customXml/itemProps50.xml><?xml version="1.0" encoding="utf-8"?>
<ds:datastoreItem xmlns:ds="http://schemas.openxmlformats.org/officeDocument/2006/customXml" ds:itemID="{F42DBAAC-F70A-4DE4-8000-85E2017D3018}">
  <ds:schemaRefs>
    <ds:schemaRef ds:uri="ESRI.ArcGIS.Mapping.OfficeIntegration.PowerPointInfo"/>
  </ds:schemaRefs>
</ds:datastoreItem>
</file>

<file path=customXml/itemProps51.xml><?xml version="1.0" encoding="utf-8"?>
<ds:datastoreItem xmlns:ds="http://schemas.openxmlformats.org/officeDocument/2006/customXml" ds:itemID="{3BA5E0B0-B50F-439B-B900-627F309878C6}">
  <ds:schemaRefs>
    <ds:schemaRef ds:uri="ESRI.ArcGIS.Mapping.OfficeIntegration.PowerPointInfo"/>
  </ds:schemaRefs>
</ds:datastoreItem>
</file>

<file path=customXml/itemProps52.xml><?xml version="1.0" encoding="utf-8"?>
<ds:datastoreItem xmlns:ds="http://schemas.openxmlformats.org/officeDocument/2006/customXml" ds:itemID="{47F29461-BDF2-49A9-BF4C-5447257E6352}">
  <ds:schemaRefs>
    <ds:schemaRef ds:uri="ESRI.ArcGIS.Mapping.OfficeIntegration.PowerPointInfo"/>
  </ds:schemaRefs>
</ds:datastoreItem>
</file>

<file path=customXml/itemProps53.xml><?xml version="1.0" encoding="utf-8"?>
<ds:datastoreItem xmlns:ds="http://schemas.openxmlformats.org/officeDocument/2006/customXml" ds:itemID="{2C50EBE3-ADCC-4674-9741-BA3B96460F2F}">
  <ds:schemaRefs>
    <ds:schemaRef ds:uri="ESRI.ArcGIS.Mapping.OfficeIntegration.PowerPointInfo"/>
  </ds:schemaRefs>
</ds:datastoreItem>
</file>

<file path=customXml/itemProps54.xml><?xml version="1.0" encoding="utf-8"?>
<ds:datastoreItem xmlns:ds="http://schemas.openxmlformats.org/officeDocument/2006/customXml" ds:itemID="{A45166E1-BB13-418B-AA97-79966F4839D0}">
  <ds:schemaRefs>
    <ds:schemaRef ds:uri="ESRI.ArcGIS.Mapping.OfficeIntegration.PowerPointInfo"/>
  </ds:schemaRefs>
</ds:datastoreItem>
</file>

<file path=customXml/itemProps55.xml><?xml version="1.0" encoding="utf-8"?>
<ds:datastoreItem xmlns:ds="http://schemas.openxmlformats.org/officeDocument/2006/customXml" ds:itemID="{1064C603-6439-40AE-A119-D1D1A0063DBB}">
  <ds:schemaRefs>
    <ds:schemaRef ds:uri="ESRI.ArcGIS.Mapping.OfficeIntegration.PowerPointInfo"/>
  </ds:schemaRefs>
</ds:datastoreItem>
</file>

<file path=customXml/itemProps56.xml><?xml version="1.0" encoding="utf-8"?>
<ds:datastoreItem xmlns:ds="http://schemas.openxmlformats.org/officeDocument/2006/customXml" ds:itemID="{B82AAFA0-3F3A-4C62-886A-9CC34684434E}">
  <ds:schemaRefs>
    <ds:schemaRef ds:uri="ESRI.ArcGIS.Mapping.OfficeIntegration.PowerPointInfo"/>
  </ds:schemaRefs>
</ds:datastoreItem>
</file>

<file path=customXml/itemProps57.xml><?xml version="1.0" encoding="utf-8"?>
<ds:datastoreItem xmlns:ds="http://schemas.openxmlformats.org/officeDocument/2006/customXml" ds:itemID="{9DBA717D-0A65-4BE8-B0C4-3629AD43F069}">
  <ds:schemaRefs>
    <ds:schemaRef ds:uri="ESRI.ArcGIS.Mapping.OfficeIntegration.PowerPointInfo"/>
  </ds:schemaRefs>
</ds:datastoreItem>
</file>

<file path=customXml/itemProps58.xml><?xml version="1.0" encoding="utf-8"?>
<ds:datastoreItem xmlns:ds="http://schemas.openxmlformats.org/officeDocument/2006/customXml" ds:itemID="{FA3FCBFA-849A-45DC-8E20-3E57F166939C}">
  <ds:schemaRefs>
    <ds:schemaRef ds:uri="ESRI.ArcGIS.Mapping.OfficeIntegration.PowerPointInfo"/>
  </ds:schemaRefs>
</ds:datastoreItem>
</file>

<file path=customXml/itemProps59.xml><?xml version="1.0" encoding="utf-8"?>
<ds:datastoreItem xmlns:ds="http://schemas.openxmlformats.org/officeDocument/2006/customXml" ds:itemID="{A05F92DB-89B1-4306-BFC7-80FB5B45AA25}">
  <ds:schemaRefs>
    <ds:schemaRef ds:uri="ESRI.ArcGIS.Mapping.OfficeIntegration.PowerPointInfo"/>
  </ds:schemaRefs>
</ds:datastoreItem>
</file>

<file path=customXml/itemProps60.xml><?xml version="1.0" encoding="utf-8"?>
<ds:datastoreItem xmlns:ds="http://schemas.openxmlformats.org/officeDocument/2006/customXml" ds:itemID="{E1556DFE-67DC-461B-9916-7AD4BA2637E1}">
  <ds:schemaRefs>
    <ds:schemaRef ds:uri="ESRI.ArcGIS.Mapping.OfficeIntegration.PowerPointInfo"/>
  </ds:schemaRefs>
</ds:datastoreItem>
</file>

<file path=customXml/itemProps61.xml><?xml version="1.0" encoding="utf-8"?>
<ds:datastoreItem xmlns:ds="http://schemas.openxmlformats.org/officeDocument/2006/customXml" ds:itemID="{CFF38C38-D493-4CC1-8DCC-60C721805DED}">
  <ds:schemaRefs>
    <ds:schemaRef ds:uri="ESRI.ArcGIS.Mapping.OfficeIntegration.PowerPointInfo"/>
  </ds:schemaRefs>
</ds:datastoreItem>
</file>

<file path=customXml/itemProps62.xml><?xml version="1.0" encoding="utf-8"?>
<ds:datastoreItem xmlns:ds="http://schemas.openxmlformats.org/officeDocument/2006/customXml" ds:itemID="{6212B082-4D11-4175-B15A-E734B01CEF2C}">
  <ds:schemaRefs>
    <ds:schemaRef ds:uri="ESRI.ArcGIS.Mapping.OfficeIntegration.PowerPointInfo"/>
  </ds:schemaRefs>
</ds:datastoreItem>
</file>

<file path=customXml/itemProps63.xml><?xml version="1.0" encoding="utf-8"?>
<ds:datastoreItem xmlns:ds="http://schemas.openxmlformats.org/officeDocument/2006/customXml" ds:itemID="{21C378EA-2E15-4A9E-B577-B0F9C9566ADA}">
  <ds:schemaRefs>
    <ds:schemaRef ds:uri="ESRI.ArcGIS.Mapping.OfficeIntegration.PowerPointInfo"/>
  </ds:schemaRefs>
</ds:datastoreItem>
</file>

<file path=customXml/itemProps64.xml><?xml version="1.0" encoding="utf-8"?>
<ds:datastoreItem xmlns:ds="http://schemas.openxmlformats.org/officeDocument/2006/customXml" ds:itemID="{60067E11-7EC0-4032-A99E-C8C42A82D54E}">
  <ds:schemaRefs>
    <ds:schemaRef ds:uri="ESRI.ArcGIS.Mapping.OfficeIntegration.PowerPointInfo"/>
  </ds:schemaRefs>
</ds:datastoreItem>
</file>

<file path=customXml/itemProps65.xml><?xml version="1.0" encoding="utf-8"?>
<ds:datastoreItem xmlns:ds="http://schemas.openxmlformats.org/officeDocument/2006/customXml" ds:itemID="{7D8187B5-F1C9-47FC-8909-A08FC91A13C2}">
  <ds:schemaRefs>
    <ds:schemaRef ds:uri="ESRI.ArcGIS.Mapping.OfficeIntegration.PowerPointInfo"/>
  </ds:schemaRefs>
</ds:datastoreItem>
</file>

<file path=customXml/itemProps66.xml><?xml version="1.0" encoding="utf-8"?>
<ds:datastoreItem xmlns:ds="http://schemas.openxmlformats.org/officeDocument/2006/customXml" ds:itemID="{257999F8-03E0-4A50-9AF5-3D0CC4445CC5}">
  <ds:schemaRefs>
    <ds:schemaRef ds:uri="ESRI.ArcGIS.Mapping.OfficeIntegration.PowerPointInfo"/>
  </ds:schemaRefs>
</ds:datastoreItem>
</file>

<file path=customXml/itemProps67.xml><?xml version="1.0" encoding="utf-8"?>
<ds:datastoreItem xmlns:ds="http://schemas.openxmlformats.org/officeDocument/2006/customXml" ds:itemID="{C2C6EB92-35FB-4B7C-A594-9C724DEB38A9}">
  <ds:schemaRefs>
    <ds:schemaRef ds:uri="ESRI.ArcGIS.Mapping.OfficeIntegration.PowerPointInfo"/>
  </ds:schemaRefs>
</ds:datastoreItem>
</file>

<file path=customXml/itemProps68.xml><?xml version="1.0" encoding="utf-8"?>
<ds:datastoreItem xmlns:ds="http://schemas.openxmlformats.org/officeDocument/2006/customXml" ds:itemID="{5F29D046-579C-416E-A0EF-8CDFC034EDC9}">
  <ds:schemaRefs>
    <ds:schemaRef ds:uri="ESRI.ArcGIS.Mapping.OfficeIntegration.PowerPointInfo"/>
  </ds:schemaRefs>
</ds:datastoreItem>
</file>

<file path=customXml/itemProps69.xml><?xml version="1.0" encoding="utf-8"?>
<ds:datastoreItem xmlns:ds="http://schemas.openxmlformats.org/officeDocument/2006/customXml" ds:itemID="{C6CB753B-9E60-4B32-92F7-400B23439018}">
  <ds:schemaRefs>
    <ds:schemaRef ds:uri="ESRI.ArcGIS.Mapping.OfficeIntegration.PowerPointInfo"/>
  </ds:schemaRefs>
</ds:datastoreItem>
</file>

<file path=customXml/itemProps70.xml><?xml version="1.0" encoding="utf-8"?>
<ds:datastoreItem xmlns:ds="http://schemas.openxmlformats.org/officeDocument/2006/customXml" ds:itemID="{B65A024E-4BC7-4055-987E-376906A197E4}">
  <ds:schemaRefs>
    <ds:schemaRef ds:uri="ESRI.ArcGIS.Mapping.OfficeIntegration.PowerPointInfo"/>
  </ds:schemaRefs>
</ds:datastoreItem>
</file>

<file path=customXml/itemProps71.xml><?xml version="1.0" encoding="utf-8"?>
<ds:datastoreItem xmlns:ds="http://schemas.openxmlformats.org/officeDocument/2006/customXml" ds:itemID="{9D2181C9-37B2-483B-B672-DD0C8BE09E16}">
  <ds:schemaRefs>
    <ds:schemaRef ds:uri="ESRI.ArcGIS.Mapping.OfficeIntegration.PowerPointInfo"/>
  </ds:schemaRefs>
</ds:datastoreItem>
</file>

<file path=customXml/itemProps72.xml><?xml version="1.0" encoding="utf-8"?>
<ds:datastoreItem xmlns:ds="http://schemas.openxmlformats.org/officeDocument/2006/customXml" ds:itemID="{AE6809F2-1EA7-46DA-A9CC-3CCEC1C762CE}">
  <ds:schemaRefs>
    <ds:schemaRef ds:uri="ESRI.ArcGIS.Mapping.OfficeIntegration.PowerPointInfo"/>
  </ds:schemaRefs>
</ds:datastoreItem>
</file>

<file path=customXml/itemProps73.xml><?xml version="1.0" encoding="utf-8"?>
<ds:datastoreItem xmlns:ds="http://schemas.openxmlformats.org/officeDocument/2006/customXml" ds:itemID="{75CA1FA6-944F-4346-91CB-C8A028D87020}">
  <ds:schemaRefs>
    <ds:schemaRef ds:uri="ESRI.ArcGIS.Mapping.OfficeIntegration.PowerPointInfo"/>
  </ds:schemaRefs>
</ds:datastoreItem>
</file>

<file path=customXml/itemProps74.xml><?xml version="1.0" encoding="utf-8"?>
<ds:datastoreItem xmlns:ds="http://schemas.openxmlformats.org/officeDocument/2006/customXml" ds:itemID="{6244F255-5F1A-40DA-A06E-D10D4EBF9AA5}">
  <ds:schemaRefs>
    <ds:schemaRef ds:uri="ESRI.ArcGIS.Mapping.OfficeIntegration.PowerPointInfo"/>
  </ds:schemaRefs>
</ds:datastoreItem>
</file>

<file path=customXml/itemProps75.xml><?xml version="1.0" encoding="utf-8"?>
<ds:datastoreItem xmlns:ds="http://schemas.openxmlformats.org/officeDocument/2006/customXml" ds:itemID="{AC6B8E96-B7B0-43F6-A2A7-3737C16A4D8C}">
  <ds:schemaRefs>
    <ds:schemaRef ds:uri="ESRI.ArcGIS.Mapping.OfficeIntegration.PowerPointInfo"/>
  </ds:schemaRefs>
</ds:datastoreItem>
</file>

<file path=customXml/itemProps76.xml><?xml version="1.0" encoding="utf-8"?>
<ds:datastoreItem xmlns:ds="http://schemas.openxmlformats.org/officeDocument/2006/customXml" ds:itemID="{7523E31C-E1B0-43D9-99A7-F28986E31DFD}">
  <ds:schemaRefs>
    <ds:schemaRef ds:uri="ESRI.ArcGIS.Mapping.OfficeIntegration.PowerPointInfo"/>
  </ds:schemaRefs>
</ds:datastoreItem>
</file>

<file path=customXml/itemProps77.xml><?xml version="1.0" encoding="utf-8"?>
<ds:datastoreItem xmlns:ds="http://schemas.openxmlformats.org/officeDocument/2006/customXml" ds:itemID="{10F3CAD4-9377-4772-B596-1CEF37BDB228}">
  <ds:schemaRefs>
    <ds:schemaRef ds:uri="ESRI.ArcGIS.Mapping.OfficeIntegration.PowerPointInfo"/>
  </ds:schemaRefs>
</ds:datastoreItem>
</file>

<file path=customXml/itemProps78.xml><?xml version="1.0" encoding="utf-8"?>
<ds:datastoreItem xmlns:ds="http://schemas.openxmlformats.org/officeDocument/2006/customXml" ds:itemID="{30E5CF00-C433-4A58-B1E0-C040CCB067FD}">
  <ds:schemaRefs>
    <ds:schemaRef ds:uri="ESRI.ArcGIS.Mapping.OfficeIntegration.PowerPointInfo"/>
  </ds:schemaRefs>
</ds:datastoreItem>
</file>

<file path=customXml/itemProps79.xml><?xml version="1.0" encoding="utf-8"?>
<ds:datastoreItem xmlns:ds="http://schemas.openxmlformats.org/officeDocument/2006/customXml" ds:itemID="{DD9DBC58-15D4-41F5-ADC2-5E58E8B452CA}">
  <ds:schemaRefs>
    <ds:schemaRef ds:uri="ESRI.ArcGIS.Mapping.OfficeIntegration.PowerPointInfo"/>
  </ds:schemaRefs>
</ds:datastoreItem>
</file>

<file path=customXml/itemProps80.xml><?xml version="1.0" encoding="utf-8"?>
<ds:datastoreItem xmlns:ds="http://schemas.openxmlformats.org/officeDocument/2006/customXml" ds:itemID="{0D587CC3-19FA-4E90-B2B9-E5CE8D30FA5B}">
  <ds:schemaRefs>
    <ds:schemaRef ds:uri="ESRI.ArcGIS.Mapping.OfficeIntegration.PowerPointInfo"/>
  </ds:schemaRefs>
</ds:datastoreItem>
</file>

<file path=docProps/app.xml><?xml version="1.0" encoding="utf-8"?>
<Properties xmlns="http://schemas.openxmlformats.org/officeDocument/2006/extended-properties" xmlns:vt="http://schemas.openxmlformats.org/officeDocument/2006/docPropsVTypes">
  <Template/>
  <TotalTime>24206</TotalTime>
  <Words>263</Words>
  <Application>Microsoft Office PowerPoint</Application>
  <PresentationFormat>Custom</PresentationFormat>
  <Paragraphs>30</Paragraphs>
  <Slides>4</Slides>
  <Notes>4</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PowerPoint Presentation</vt:lpstr>
      <vt:lpstr>PowerPoint Presentation</vt:lpstr>
      <vt:lpstr>Potential Components of Voluntary Joint Response Protocol</vt:lpstr>
      <vt:lpstr>Potential Partners &amp; Implementation Mechanism</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Rosner, Sheryl</dc:creator>
  <cp:lastModifiedBy>Burack, Thomas S</cp:lastModifiedBy>
  <cp:revision>692</cp:revision>
  <cp:lastPrinted>2016-03-29T20:42:22Z</cp:lastPrinted>
  <dcterms:created xsi:type="dcterms:W3CDTF">2015-01-15T14:02:00Z</dcterms:created>
  <dcterms:modified xsi:type="dcterms:W3CDTF">2016-09-23T21:37:13Z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0x01010094CDB6FCF3B45B469FFFC46FCEA5CA30</vt:lpwstr>
  </property>
  <property fmtid="{D5CDD505-2E9C-101B-9397-08002B2CF9AE}" pid="3" name="TaxKeyword">
    <vt:lpwstr/>
  </property>
  <property fmtid="{D5CDD505-2E9C-101B-9397-08002B2CF9AE}" pid="4" name="Document Type">
    <vt:lpwstr/>
  </property>
  <property fmtid="{D5CDD505-2E9C-101B-9397-08002B2CF9AE}" pid="5" name="EPA Subject">
    <vt:lpwstr/>
  </property>
</Properties>
</file>